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315" r:id="rId4"/>
    <p:sldId id="260" r:id="rId5"/>
    <p:sldId id="295" r:id="rId6"/>
    <p:sldId id="294" r:id="rId7"/>
    <p:sldId id="261" r:id="rId8"/>
    <p:sldId id="299" r:id="rId9"/>
    <p:sldId id="296" r:id="rId10"/>
    <p:sldId id="298" r:id="rId11"/>
    <p:sldId id="262" r:id="rId12"/>
    <p:sldId id="301" r:id="rId13"/>
    <p:sldId id="263" r:id="rId14"/>
    <p:sldId id="302" r:id="rId15"/>
    <p:sldId id="264" r:id="rId16"/>
    <p:sldId id="259" r:id="rId17"/>
    <p:sldId id="265" r:id="rId18"/>
    <p:sldId id="303" r:id="rId19"/>
    <p:sldId id="304" r:id="rId20"/>
    <p:sldId id="266" r:id="rId21"/>
    <p:sldId id="267" r:id="rId22"/>
    <p:sldId id="268" r:id="rId23"/>
    <p:sldId id="269" r:id="rId24"/>
    <p:sldId id="270" r:id="rId25"/>
    <p:sldId id="305" r:id="rId26"/>
    <p:sldId id="271" r:id="rId27"/>
    <p:sldId id="306" r:id="rId28"/>
    <p:sldId id="309" r:id="rId29"/>
    <p:sldId id="308" r:id="rId30"/>
    <p:sldId id="272" r:id="rId31"/>
    <p:sldId id="273" r:id="rId32"/>
    <p:sldId id="274" r:id="rId33"/>
    <p:sldId id="310" r:id="rId34"/>
    <p:sldId id="311" r:id="rId35"/>
    <p:sldId id="275" r:id="rId36"/>
    <p:sldId id="276" r:id="rId37"/>
    <p:sldId id="277" r:id="rId38"/>
    <p:sldId id="278" r:id="rId39"/>
    <p:sldId id="279" r:id="rId40"/>
    <p:sldId id="312" r:id="rId41"/>
    <p:sldId id="313" r:id="rId42"/>
    <p:sldId id="292" r:id="rId43"/>
    <p:sldId id="280" r:id="rId44"/>
    <p:sldId id="258" r:id="rId45"/>
    <p:sldId id="282" r:id="rId46"/>
    <p:sldId id="285" r:id="rId47"/>
    <p:sldId id="284" r:id="rId48"/>
    <p:sldId id="286" r:id="rId49"/>
    <p:sldId id="288" r:id="rId50"/>
    <p:sldId id="289" r:id="rId51"/>
    <p:sldId id="290" r:id="rId52"/>
    <p:sldId id="314" r:id="rId53"/>
    <p:sldId id="291" r:id="rId54"/>
    <p:sldId id="29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847D8-5B4E-461B-944A-A23C00409A24}" v="169" dt="2022-08-14T15:50:50.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18" autoAdjust="0"/>
  </p:normalViewPr>
  <p:slideViewPr>
    <p:cSldViewPr snapToGrid="0">
      <p:cViewPr varScale="1">
        <p:scale>
          <a:sx n="94" d="100"/>
          <a:sy n="94" d="100"/>
        </p:scale>
        <p:origin x="734" y="98"/>
      </p:cViewPr>
      <p:guideLst/>
    </p:cSldViewPr>
  </p:slideViewPr>
  <p:notesTextViewPr>
    <p:cViewPr>
      <p:scale>
        <a:sx n="1" d="1"/>
        <a:sy n="1" d="1"/>
      </p:scale>
      <p:origin x="0" y="0"/>
    </p:cViewPr>
  </p:notesTextViewPr>
  <p:notesViewPr>
    <p:cSldViewPr snapToGrid="0">
      <p:cViewPr varScale="1">
        <p:scale>
          <a:sx n="81" d="100"/>
          <a:sy n="81" d="100"/>
        </p:scale>
        <p:origin x="2576"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ennett" userId="b217f0e8-eb41-49c4-a813-4f93447b9948" providerId="ADAL" clId="{E73847D8-5B4E-461B-944A-A23C00409A24}"/>
    <pc:docChg chg="undo redo custSel addSld delSld modSld sldOrd modMainMaster">
      <pc:chgData name="Bill Bennett" userId="b217f0e8-eb41-49c4-a813-4f93447b9948" providerId="ADAL" clId="{E73847D8-5B4E-461B-944A-A23C00409A24}" dt="2022-08-14T18:25:31.242" v="4777" actId="20577"/>
      <pc:docMkLst>
        <pc:docMk/>
      </pc:docMkLst>
      <pc:sldChg chg="modSp mod">
        <pc:chgData name="Bill Bennett" userId="b217f0e8-eb41-49c4-a813-4f93447b9948" providerId="ADAL" clId="{E73847D8-5B4E-461B-944A-A23C00409A24}" dt="2022-08-12T14:15:19.976" v="3902" actId="20577"/>
        <pc:sldMkLst>
          <pc:docMk/>
          <pc:sldMk cId="2291970946" sldId="256"/>
        </pc:sldMkLst>
        <pc:spChg chg="mod">
          <ac:chgData name="Bill Bennett" userId="b217f0e8-eb41-49c4-a813-4f93447b9948" providerId="ADAL" clId="{E73847D8-5B4E-461B-944A-A23C00409A24}" dt="2022-08-12T14:15:19.976" v="3902" actId="20577"/>
          <ac:spMkLst>
            <pc:docMk/>
            <pc:sldMk cId="2291970946" sldId="256"/>
            <ac:spMk id="3" creationId="{B5ADCCF6-74C8-47FC-AD78-806CD376AA73}"/>
          </ac:spMkLst>
        </pc:spChg>
      </pc:sldChg>
      <pc:sldChg chg="modSp mod">
        <pc:chgData name="Bill Bennett" userId="b217f0e8-eb41-49c4-a813-4f93447b9948" providerId="ADAL" clId="{E73847D8-5B4E-461B-944A-A23C00409A24}" dt="2022-08-07T18:02:04.739" v="41" actId="20577"/>
        <pc:sldMkLst>
          <pc:docMk/>
          <pc:sldMk cId="2928697576" sldId="257"/>
        </pc:sldMkLst>
        <pc:spChg chg="mod">
          <ac:chgData name="Bill Bennett" userId="b217f0e8-eb41-49c4-a813-4f93447b9948" providerId="ADAL" clId="{E73847D8-5B4E-461B-944A-A23C00409A24}" dt="2022-08-07T18:00:52.395" v="38" actId="20577"/>
          <ac:spMkLst>
            <pc:docMk/>
            <pc:sldMk cId="2928697576" sldId="257"/>
            <ac:spMk id="3" creationId="{62741B73-9606-403B-B5B0-41CEE27C8E92}"/>
          </ac:spMkLst>
        </pc:spChg>
        <pc:spChg chg="mod">
          <ac:chgData name="Bill Bennett" userId="b217f0e8-eb41-49c4-a813-4f93447b9948" providerId="ADAL" clId="{E73847D8-5B4E-461B-944A-A23C00409A24}" dt="2022-08-07T18:02:04.739" v="41" actId="20577"/>
          <ac:spMkLst>
            <pc:docMk/>
            <pc:sldMk cId="2928697576" sldId="257"/>
            <ac:spMk id="7" creationId="{D337071A-F73A-4F67-BE97-EFA3B35625BA}"/>
          </ac:spMkLst>
        </pc:spChg>
      </pc:sldChg>
      <pc:sldChg chg="modSp add mod ord">
        <pc:chgData name="Bill Bennett" userId="b217f0e8-eb41-49c4-a813-4f93447b9948" providerId="ADAL" clId="{E73847D8-5B4E-461B-944A-A23C00409A24}" dt="2022-08-13T16:51:23.007" v="4213" actId="27636"/>
        <pc:sldMkLst>
          <pc:docMk/>
          <pc:sldMk cId="3179717283" sldId="258"/>
        </pc:sldMkLst>
        <pc:spChg chg="mod">
          <ac:chgData name="Bill Bennett" userId="b217f0e8-eb41-49c4-a813-4f93447b9948" providerId="ADAL" clId="{E73847D8-5B4E-461B-944A-A23C00409A24}" dt="2022-08-13T16:51:23.007" v="4213" actId="27636"/>
          <ac:spMkLst>
            <pc:docMk/>
            <pc:sldMk cId="3179717283" sldId="258"/>
            <ac:spMk id="3" creationId="{62741B73-9606-403B-B5B0-41CEE27C8E92}"/>
          </ac:spMkLst>
        </pc:spChg>
        <pc:spChg chg="mod">
          <ac:chgData name="Bill Bennett" userId="b217f0e8-eb41-49c4-a813-4f93447b9948" providerId="ADAL" clId="{E73847D8-5B4E-461B-944A-A23C00409A24}" dt="2022-08-07T18:02:31.611" v="44" actId="20577"/>
          <ac:spMkLst>
            <pc:docMk/>
            <pc:sldMk cId="3179717283" sldId="258"/>
            <ac:spMk id="7" creationId="{D337071A-F73A-4F67-BE97-EFA3B35625BA}"/>
          </ac:spMkLst>
        </pc:spChg>
      </pc:sldChg>
      <pc:sldChg chg="addSp delSp modSp new mod ord">
        <pc:chgData name="Bill Bennett" userId="b217f0e8-eb41-49c4-a813-4f93447b9948" providerId="ADAL" clId="{E73847D8-5B4E-461B-944A-A23C00409A24}" dt="2022-08-10T18:52:45.238" v="1129"/>
        <pc:sldMkLst>
          <pc:docMk/>
          <pc:sldMk cId="541513978" sldId="259"/>
        </pc:sldMkLst>
        <pc:spChg chg="mod">
          <ac:chgData name="Bill Bennett" userId="b217f0e8-eb41-49c4-a813-4f93447b9948" providerId="ADAL" clId="{E73847D8-5B4E-461B-944A-A23C00409A24}" dt="2022-08-07T17:57:35.790" v="10" actId="207"/>
          <ac:spMkLst>
            <pc:docMk/>
            <pc:sldMk cId="541513978" sldId="259"/>
            <ac:spMk id="2" creationId="{220DA8E3-83EB-408B-B848-7AE4E295C496}"/>
          </ac:spMkLst>
        </pc:spChg>
        <pc:spChg chg="del mod">
          <ac:chgData name="Bill Bennett" userId="b217f0e8-eb41-49c4-a813-4f93447b9948" providerId="ADAL" clId="{E73847D8-5B4E-461B-944A-A23C00409A24}" dt="2022-08-10T17:32:11.247" v="827" actId="478"/>
          <ac:spMkLst>
            <pc:docMk/>
            <pc:sldMk cId="541513978" sldId="259"/>
            <ac:spMk id="3" creationId="{EE73AFB2-9C66-4519-96ED-7AC6873FFC94}"/>
          </ac:spMkLst>
        </pc:spChg>
        <pc:spChg chg="add mod">
          <ac:chgData name="Bill Bennett" userId="b217f0e8-eb41-49c4-a813-4f93447b9948" providerId="ADAL" clId="{E73847D8-5B4E-461B-944A-A23C00409A24}" dt="2022-08-07T18:02:55.520" v="45"/>
          <ac:spMkLst>
            <pc:docMk/>
            <pc:sldMk cId="541513978" sldId="259"/>
            <ac:spMk id="5" creationId="{961A754B-57D5-4B31-806C-450AD6CD0727}"/>
          </ac:spMkLst>
        </pc:spChg>
        <pc:spChg chg="add del mod">
          <ac:chgData name="Bill Bennett" userId="b217f0e8-eb41-49c4-a813-4f93447b9948" providerId="ADAL" clId="{E73847D8-5B4E-461B-944A-A23C00409A24}" dt="2022-08-10T17:32:16.974" v="828" actId="478"/>
          <ac:spMkLst>
            <pc:docMk/>
            <pc:sldMk cId="541513978" sldId="259"/>
            <ac:spMk id="7" creationId="{12937576-59FF-44A3-A99A-E02C32125DC1}"/>
          </ac:spMkLst>
        </pc:spChg>
        <pc:picChg chg="add mod">
          <ac:chgData name="Bill Bennett" userId="b217f0e8-eb41-49c4-a813-4f93447b9948" providerId="ADAL" clId="{E73847D8-5B4E-461B-944A-A23C00409A24}" dt="2022-08-10T17:32:35.206" v="852" actId="1036"/>
          <ac:picMkLst>
            <pc:docMk/>
            <pc:sldMk cId="541513978" sldId="259"/>
            <ac:picMk id="9" creationId="{E4C1AAF4-FC9C-4EB3-ACE1-15069E3F7D4A}"/>
          </ac:picMkLst>
        </pc:picChg>
        <pc:picChg chg="add mod">
          <ac:chgData name="Bill Bennett" userId="b217f0e8-eb41-49c4-a813-4f93447b9948" providerId="ADAL" clId="{E73847D8-5B4E-461B-944A-A23C00409A24}" dt="2022-08-10T17:34:25.246" v="860" actId="1035"/>
          <ac:picMkLst>
            <pc:docMk/>
            <pc:sldMk cId="541513978" sldId="259"/>
            <ac:picMk id="10" creationId="{123BF4AE-539F-4B4B-8CFA-44A5A210DE30}"/>
          </ac:picMkLst>
        </pc:picChg>
        <pc:picChg chg="add mod">
          <ac:chgData name="Bill Bennett" userId="b217f0e8-eb41-49c4-a813-4f93447b9948" providerId="ADAL" clId="{E73847D8-5B4E-461B-944A-A23C00409A24}" dt="2022-08-10T17:34:37.607" v="867" actId="1036"/>
          <ac:picMkLst>
            <pc:docMk/>
            <pc:sldMk cId="541513978" sldId="259"/>
            <ac:picMk id="12" creationId="{047FC0AD-9631-4C65-BDE3-AF93A9ABB616}"/>
          </ac:picMkLst>
        </pc:picChg>
        <pc:picChg chg="add mod">
          <ac:chgData name="Bill Bennett" userId="b217f0e8-eb41-49c4-a813-4f93447b9948" providerId="ADAL" clId="{E73847D8-5B4E-461B-944A-A23C00409A24}" dt="2022-08-10T17:34:49.223" v="873" actId="1038"/>
          <ac:picMkLst>
            <pc:docMk/>
            <pc:sldMk cId="541513978" sldId="259"/>
            <ac:picMk id="13" creationId="{B93E2C8A-F843-410D-B357-042570FBB174}"/>
          </ac:picMkLst>
        </pc:picChg>
        <pc:picChg chg="add del mod">
          <ac:chgData name="Bill Bennett" userId="b217f0e8-eb41-49c4-a813-4f93447b9948" providerId="ADAL" clId="{E73847D8-5B4E-461B-944A-A23C00409A24}" dt="2022-08-10T17:32:07.300" v="826" actId="21"/>
          <ac:picMkLst>
            <pc:docMk/>
            <pc:sldMk cId="541513978" sldId="259"/>
            <ac:picMk id="1026" creationId="{86A13A48-5B90-404E-B437-2E8CFC1E3529}"/>
          </ac:picMkLst>
        </pc:picChg>
      </pc:sldChg>
      <pc:sldChg chg="addSp delSp modSp add mod modNotesTx">
        <pc:chgData name="Bill Bennett" userId="b217f0e8-eb41-49c4-a813-4f93447b9948" providerId="ADAL" clId="{E73847D8-5B4E-461B-944A-A23C00409A24}" dt="2022-08-14T15:51:07.721" v="4254" actId="14100"/>
        <pc:sldMkLst>
          <pc:docMk/>
          <pc:sldMk cId="1138849633" sldId="260"/>
        </pc:sldMkLst>
        <pc:spChg chg="mod">
          <ac:chgData name="Bill Bennett" userId="b217f0e8-eb41-49c4-a813-4f93447b9948" providerId="ADAL" clId="{E73847D8-5B4E-461B-944A-A23C00409A24}" dt="2022-08-07T20:17:14.695" v="98" actId="14100"/>
          <ac:spMkLst>
            <pc:docMk/>
            <pc:sldMk cId="1138849633" sldId="260"/>
            <ac:spMk id="2" creationId="{220DA8E3-83EB-408B-B848-7AE4E295C496}"/>
          </ac:spMkLst>
        </pc:spChg>
        <pc:spChg chg="mod">
          <ac:chgData name="Bill Bennett" userId="b217f0e8-eb41-49c4-a813-4f93447b9948" providerId="ADAL" clId="{E73847D8-5B4E-461B-944A-A23C00409A24}" dt="2022-08-14T15:48:16.473" v="4228" actId="14100"/>
          <ac:spMkLst>
            <pc:docMk/>
            <pc:sldMk cId="1138849633" sldId="260"/>
            <ac:spMk id="3" creationId="{EE73AFB2-9C66-4519-96ED-7AC6873FFC94}"/>
          </ac:spMkLst>
        </pc:spChg>
        <pc:spChg chg="add del mod ord">
          <ac:chgData name="Bill Bennett" userId="b217f0e8-eb41-49c4-a813-4f93447b9948" providerId="ADAL" clId="{E73847D8-5B4E-461B-944A-A23C00409A24}" dt="2022-08-14T15:48:11.304" v="4227" actId="14100"/>
          <ac:spMkLst>
            <pc:docMk/>
            <pc:sldMk cId="1138849633" sldId="260"/>
            <ac:spMk id="9" creationId="{09F0788B-7606-4AF0-86A9-C09BD9A15FA9}"/>
          </ac:spMkLst>
        </pc:spChg>
        <pc:spChg chg="add mod">
          <ac:chgData name="Bill Bennett" userId="b217f0e8-eb41-49c4-a813-4f93447b9948" providerId="ADAL" clId="{E73847D8-5B4E-461B-944A-A23C00409A24}" dt="2022-08-14T15:51:07.721" v="4254" actId="14100"/>
          <ac:spMkLst>
            <pc:docMk/>
            <pc:sldMk cId="1138849633" sldId="260"/>
            <ac:spMk id="10" creationId="{1190BCEB-0D61-433A-916D-7359A236B9EB}"/>
          </ac:spMkLst>
        </pc:spChg>
        <pc:picChg chg="add del mod">
          <ac:chgData name="Bill Bennett" userId="b217f0e8-eb41-49c4-a813-4f93447b9948" providerId="ADAL" clId="{E73847D8-5B4E-461B-944A-A23C00409A24}" dt="2022-08-10T18:00:51.566" v="908" actId="478"/>
          <ac:picMkLst>
            <pc:docMk/>
            <pc:sldMk cId="1138849633" sldId="260"/>
            <ac:picMk id="7" creationId="{58297333-EE71-4342-A36C-DF8F59312BC6}"/>
          </ac:picMkLst>
        </pc:picChg>
        <pc:picChg chg="add mod">
          <ac:chgData name="Bill Bennett" userId="b217f0e8-eb41-49c4-a813-4f93447b9948" providerId="ADAL" clId="{E73847D8-5B4E-461B-944A-A23C00409A24}" dt="2022-08-14T15:47:46.929" v="4222" actId="14100"/>
          <ac:picMkLst>
            <pc:docMk/>
            <pc:sldMk cId="1138849633" sldId="260"/>
            <ac:picMk id="7" creationId="{80C5CA55-9A1B-4918-A8D9-E8E885539603}"/>
          </ac:picMkLst>
        </pc:picChg>
        <pc:picChg chg="add del mod">
          <ac:chgData name="Bill Bennett" userId="b217f0e8-eb41-49c4-a813-4f93447b9948" providerId="ADAL" clId="{E73847D8-5B4E-461B-944A-A23C00409A24}" dt="2022-08-14T15:47:06.820" v="4214" actId="478"/>
          <ac:picMkLst>
            <pc:docMk/>
            <pc:sldMk cId="1138849633" sldId="260"/>
            <ac:picMk id="8" creationId="{708436CF-9176-44E6-A1E3-4CD69DF81296}"/>
          </ac:picMkLst>
        </pc:picChg>
      </pc:sldChg>
      <pc:sldChg chg="addSp modSp add mod">
        <pc:chgData name="Bill Bennett" userId="b217f0e8-eb41-49c4-a813-4f93447b9948" providerId="ADAL" clId="{E73847D8-5B4E-461B-944A-A23C00409A24}" dt="2022-08-10T18:36:00.328" v="1090" actId="167"/>
        <pc:sldMkLst>
          <pc:docMk/>
          <pc:sldMk cId="698415113" sldId="261"/>
        </pc:sldMkLst>
        <pc:spChg chg="mod">
          <ac:chgData name="Bill Bennett" userId="b217f0e8-eb41-49c4-a813-4f93447b9948" providerId="ADAL" clId="{E73847D8-5B4E-461B-944A-A23C00409A24}" dt="2022-08-10T18:34:55.333" v="1072" actId="14100"/>
          <ac:spMkLst>
            <pc:docMk/>
            <pc:sldMk cId="698415113" sldId="261"/>
            <ac:spMk id="3" creationId="{EE73AFB2-9C66-4519-96ED-7AC6873FFC94}"/>
          </ac:spMkLst>
        </pc:spChg>
        <pc:spChg chg="add mod">
          <ac:chgData name="Bill Bennett" userId="b217f0e8-eb41-49c4-a813-4f93447b9948" providerId="ADAL" clId="{E73847D8-5B4E-461B-944A-A23C00409A24}" dt="2022-08-10T18:35:47.853" v="1089" actId="20577"/>
          <ac:spMkLst>
            <pc:docMk/>
            <pc:sldMk cId="698415113" sldId="261"/>
            <ac:spMk id="7" creationId="{47E40BA0-118D-43A7-99D2-049ADE8644C1}"/>
          </ac:spMkLst>
        </pc:spChg>
        <pc:picChg chg="add mod">
          <ac:chgData name="Bill Bennett" userId="b217f0e8-eb41-49c4-a813-4f93447b9948" providerId="ADAL" clId="{E73847D8-5B4E-461B-944A-A23C00409A24}" dt="2022-08-10T18:31:55.070" v="1025" actId="1076"/>
          <ac:picMkLst>
            <pc:docMk/>
            <pc:sldMk cId="698415113" sldId="261"/>
            <ac:picMk id="6" creationId="{DFC12C55-A034-459F-BED8-613E5A5CED24}"/>
          </ac:picMkLst>
        </pc:picChg>
        <pc:picChg chg="add mod ord">
          <ac:chgData name="Bill Bennett" userId="b217f0e8-eb41-49c4-a813-4f93447b9948" providerId="ADAL" clId="{E73847D8-5B4E-461B-944A-A23C00409A24}" dt="2022-08-10T18:35:18.983" v="1073" actId="166"/>
          <ac:picMkLst>
            <pc:docMk/>
            <pc:sldMk cId="698415113" sldId="261"/>
            <ac:picMk id="9" creationId="{3AE08C4A-D990-4395-A6DF-8DAC8AF57977}"/>
          </ac:picMkLst>
        </pc:picChg>
        <pc:picChg chg="add mod ord">
          <ac:chgData name="Bill Bennett" userId="b217f0e8-eb41-49c4-a813-4f93447b9948" providerId="ADAL" clId="{E73847D8-5B4E-461B-944A-A23C00409A24}" dt="2022-08-10T18:35:18.983" v="1073" actId="166"/>
          <ac:picMkLst>
            <pc:docMk/>
            <pc:sldMk cId="698415113" sldId="261"/>
            <ac:picMk id="10" creationId="{1E254F98-E938-46AE-8CE7-CD6D110FA33D}"/>
          </ac:picMkLst>
        </pc:picChg>
        <pc:picChg chg="add mod ord">
          <ac:chgData name="Bill Bennett" userId="b217f0e8-eb41-49c4-a813-4f93447b9948" providerId="ADAL" clId="{E73847D8-5B4E-461B-944A-A23C00409A24}" dt="2022-08-10T18:35:18.983" v="1073" actId="166"/>
          <ac:picMkLst>
            <pc:docMk/>
            <pc:sldMk cId="698415113" sldId="261"/>
            <ac:picMk id="11" creationId="{52934C99-2B53-4F59-B2A1-CD07F7F3D834}"/>
          </ac:picMkLst>
        </pc:picChg>
        <pc:picChg chg="add mod ord">
          <ac:chgData name="Bill Bennett" userId="b217f0e8-eb41-49c4-a813-4f93447b9948" providerId="ADAL" clId="{E73847D8-5B4E-461B-944A-A23C00409A24}" dt="2022-08-10T18:35:18.983" v="1073" actId="166"/>
          <ac:picMkLst>
            <pc:docMk/>
            <pc:sldMk cId="698415113" sldId="261"/>
            <ac:picMk id="12" creationId="{3C54A115-A5FD-42E4-96D2-4AC8C0106ACA}"/>
          </ac:picMkLst>
        </pc:picChg>
        <pc:picChg chg="add mod ord">
          <ac:chgData name="Bill Bennett" userId="b217f0e8-eb41-49c4-a813-4f93447b9948" providerId="ADAL" clId="{E73847D8-5B4E-461B-944A-A23C00409A24}" dt="2022-08-10T18:35:18.983" v="1073" actId="166"/>
          <ac:picMkLst>
            <pc:docMk/>
            <pc:sldMk cId="698415113" sldId="261"/>
            <ac:picMk id="13" creationId="{39EE6E17-FAB2-49B6-A809-3C1BB91FEB2B}"/>
          </ac:picMkLst>
        </pc:picChg>
        <pc:picChg chg="add mod ord">
          <ac:chgData name="Bill Bennett" userId="b217f0e8-eb41-49c4-a813-4f93447b9948" providerId="ADAL" clId="{E73847D8-5B4E-461B-944A-A23C00409A24}" dt="2022-08-10T18:35:18.983" v="1073" actId="166"/>
          <ac:picMkLst>
            <pc:docMk/>
            <pc:sldMk cId="698415113" sldId="261"/>
            <ac:picMk id="14" creationId="{33E2A9F8-CE9C-42EC-A3C4-5AA7B8C8042F}"/>
          </ac:picMkLst>
        </pc:picChg>
        <pc:picChg chg="add mod ord">
          <ac:chgData name="Bill Bennett" userId="b217f0e8-eb41-49c4-a813-4f93447b9948" providerId="ADAL" clId="{E73847D8-5B4E-461B-944A-A23C00409A24}" dt="2022-08-10T18:35:18.983" v="1073" actId="166"/>
          <ac:picMkLst>
            <pc:docMk/>
            <pc:sldMk cId="698415113" sldId="261"/>
            <ac:picMk id="15" creationId="{BBD9910E-FA57-4A4B-BA7E-5D94C380BC37}"/>
          </ac:picMkLst>
        </pc:picChg>
        <pc:picChg chg="add mod ord">
          <ac:chgData name="Bill Bennett" userId="b217f0e8-eb41-49c4-a813-4f93447b9948" providerId="ADAL" clId="{E73847D8-5B4E-461B-944A-A23C00409A24}" dt="2022-08-10T18:35:18.983" v="1073" actId="166"/>
          <ac:picMkLst>
            <pc:docMk/>
            <pc:sldMk cId="698415113" sldId="261"/>
            <ac:picMk id="16" creationId="{42BF9F70-0F09-4546-B2CC-4137355BC633}"/>
          </ac:picMkLst>
        </pc:picChg>
        <pc:picChg chg="add mod ord">
          <ac:chgData name="Bill Bennett" userId="b217f0e8-eb41-49c4-a813-4f93447b9948" providerId="ADAL" clId="{E73847D8-5B4E-461B-944A-A23C00409A24}" dt="2022-08-10T18:35:18.983" v="1073" actId="166"/>
          <ac:picMkLst>
            <pc:docMk/>
            <pc:sldMk cId="698415113" sldId="261"/>
            <ac:picMk id="17" creationId="{6CF21843-3A57-4730-BA1F-87F809C9EB84}"/>
          </ac:picMkLst>
        </pc:picChg>
        <pc:cxnChg chg="add mod">
          <ac:chgData name="Bill Bennett" userId="b217f0e8-eb41-49c4-a813-4f93447b9948" providerId="ADAL" clId="{E73847D8-5B4E-461B-944A-A23C00409A24}" dt="2022-08-10T18:33:22.659" v="1047" actId="1582"/>
          <ac:cxnSpMkLst>
            <pc:docMk/>
            <pc:sldMk cId="698415113" sldId="261"/>
            <ac:cxnSpMk id="19" creationId="{809E3229-83DD-4802-9032-463F26DABD09}"/>
          </ac:cxnSpMkLst>
        </pc:cxnChg>
        <pc:cxnChg chg="add mod">
          <ac:chgData name="Bill Bennett" userId="b217f0e8-eb41-49c4-a813-4f93447b9948" providerId="ADAL" clId="{E73847D8-5B4E-461B-944A-A23C00409A24}" dt="2022-08-10T18:33:36.428" v="1050" actId="14100"/>
          <ac:cxnSpMkLst>
            <pc:docMk/>
            <pc:sldMk cId="698415113" sldId="261"/>
            <ac:cxnSpMk id="20" creationId="{034A9AEC-4617-4058-9E9A-7E193DFA8D97}"/>
          </ac:cxnSpMkLst>
        </pc:cxnChg>
        <pc:cxnChg chg="add mod">
          <ac:chgData name="Bill Bennett" userId="b217f0e8-eb41-49c4-a813-4f93447b9948" providerId="ADAL" clId="{E73847D8-5B4E-461B-944A-A23C00409A24}" dt="2022-08-10T18:34:24.925" v="1064" actId="14100"/>
          <ac:cxnSpMkLst>
            <pc:docMk/>
            <pc:sldMk cId="698415113" sldId="261"/>
            <ac:cxnSpMk id="22" creationId="{600D3B49-605A-47AC-8906-9772FD15BD55}"/>
          </ac:cxnSpMkLst>
        </pc:cxnChg>
        <pc:cxnChg chg="add mod ord">
          <ac:chgData name="Bill Bennett" userId="b217f0e8-eb41-49c4-a813-4f93447b9948" providerId="ADAL" clId="{E73847D8-5B4E-461B-944A-A23C00409A24}" dt="2022-08-10T18:36:00.328" v="1090" actId="167"/>
          <ac:cxnSpMkLst>
            <pc:docMk/>
            <pc:sldMk cId="698415113" sldId="261"/>
            <ac:cxnSpMk id="24" creationId="{5BE10213-9359-4858-B280-9D9EC35B5A2C}"/>
          </ac:cxnSpMkLst>
        </pc:cxnChg>
        <pc:cxnChg chg="add mod">
          <ac:chgData name="Bill Bennett" userId="b217f0e8-eb41-49c4-a813-4f93447b9948" providerId="ADAL" clId="{E73847D8-5B4E-461B-944A-A23C00409A24}" dt="2022-08-10T18:34:19.028" v="1063" actId="14100"/>
          <ac:cxnSpMkLst>
            <pc:docMk/>
            <pc:sldMk cId="698415113" sldId="261"/>
            <ac:cxnSpMk id="26" creationId="{39A4C223-103D-40AE-8462-BEA0C3271A30}"/>
          </ac:cxnSpMkLst>
        </pc:cxnChg>
        <pc:cxnChg chg="add mod">
          <ac:chgData name="Bill Bennett" userId="b217f0e8-eb41-49c4-a813-4f93447b9948" providerId="ADAL" clId="{E73847D8-5B4E-461B-944A-A23C00409A24}" dt="2022-08-10T18:34:03.198" v="1059" actId="14100"/>
          <ac:cxnSpMkLst>
            <pc:docMk/>
            <pc:sldMk cId="698415113" sldId="261"/>
            <ac:cxnSpMk id="28" creationId="{9666A39C-ED7F-493D-AED4-348CE14E5E70}"/>
          </ac:cxnSpMkLst>
        </pc:cxnChg>
        <pc:cxnChg chg="add mod">
          <ac:chgData name="Bill Bennett" userId="b217f0e8-eb41-49c4-a813-4f93447b9948" providerId="ADAL" clId="{E73847D8-5B4E-461B-944A-A23C00409A24}" dt="2022-08-10T18:34:11.846" v="1062" actId="14100"/>
          <ac:cxnSpMkLst>
            <pc:docMk/>
            <pc:sldMk cId="698415113" sldId="261"/>
            <ac:cxnSpMk id="31" creationId="{D3E86336-752A-432E-B908-A81D5FED3D34}"/>
          </ac:cxnSpMkLst>
        </pc:cxnChg>
        <pc:cxnChg chg="add mod">
          <ac:chgData name="Bill Bennett" userId="b217f0e8-eb41-49c4-a813-4f93447b9948" providerId="ADAL" clId="{E73847D8-5B4E-461B-944A-A23C00409A24}" dt="2022-08-10T18:34:35.285" v="1068" actId="14100"/>
          <ac:cxnSpMkLst>
            <pc:docMk/>
            <pc:sldMk cId="698415113" sldId="261"/>
            <ac:cxnSpMk id="36" creationId="{3D47DB3B-64DF-427C-896D-D697F6C17E4D}"/>
          </ac:cxnSpMkLst>
        </pc:cxnChg>
        <pc:cxnChg chg="add mod">
          <ac:chgData name="Bill Bennett" userId="b217f0e8-eb41-49c4-a813-4f93447b9948" providerId="ADAL" clId="{E73847D8-5B4E-461B-944A-A23C00409A24}" dt="2022-08-10T18:34:43.877" v="1071" actId="14100"/>
          <ac:cxnSpMkLst>
            <pc:docMk/>
            <pc:sldMk cId="698415113" sldId="261"/>
            <ac:cxnSpMk id="40" creationId="{60D64B8F-65B7-4E29-9F18-C84FCBD77C44}"/>
          </ac:cxnSpMkLst>
        </pc:cxnChg>
      </pc:sldChg>
      <pc:sldChg chg="addSp modSp add mod ord">
        <pc:chgData name="Bill Bennett" userId="b217f0e8-eb41-49c4-a813-4f93447b9948" providerId="ADAL" clId="{E73847D8-5B4E-461B-944A-A23C00409A24}" dt="2022-08-10T19:17:38.363" v="1161" actId="1076"/>
        <pc:sldMkLst>
          <pc:docMk/>
          <pc:sldMk cId="1946666479" sldId="262"/>
        </pc:sldMkLst>
        <pc:spChg chg="mod">
          <ac:chgData name="Bill Bennett" userId="b217f0e8-eb41-49c4-a813-4f93447b9948" providerId="ADAL" clId="{E73847D8-5B4E-461B-944A-A23C00409A24}" dt="2022-08-10T19:17:29.979" v="1158" actId="14100"/>
          <ac:spMkLst>
            <pc:docMk/>
            <pc:sldMk cId="1946666479" sldId="262"/>
            <ac:spMk id="3" creationId="{EE73AFB2-9C66-4519-96ED-7AC6873FFC94}"/>
          </ac:spMkLst>
        </pc:spChg>
        <pc:picChg chg="add mod">
          <ac:chgData name="Bill Bennett" userId="b217f0e8-eb41-49c4-a813-4f93447b9948" providerId="ADAL" clId="{E73847D8-5B4E-461B-944A-A23C00409A24}" dt="2022-08-10T19:17:38.363" v="1161" actId="1076"/>
          <ac:picMkLst>
            <pc:docMk/>
            <pc:sldMk cId="1946666479" sldId="262"/>
            <ac:picMk id="7" creationId="{62CBB156-FC49-437B-90F4-C993AC7CB469}"/>
          </ac:picMkLst>
        </pc:picChg>
      </pc:sldChg>
      <pc:sldChg chg="addSp delSp modSp add mod ord">
        <pc:chgData name="Bill Bennett" userId="b217f0e8-eb41-49c4-a813-4f93447b9948" providerId="ADAL" clId="{E73847D8-5B4E-461B-944A-A23C00409A24}" dt="2022-08-10T20:12:33.411" v="1474" actId="20577"/>
        <pc:sldMkLst>
          <pc:docMk/>
          <pc:sldMk cId="502024491" sldId="263"/>
        </pc:sldMkLst>
        <pc:spChg chg="mod">
          <ac:chgData name="Bill Bennett" userId="b217f0e8-eb41-49c4-a813-4f93447b9948" providerId="ADAL" clId="{E73847D8-5B4E-461B-944A-A23C00409A24}" dt="2022-08-10T19:53:51.675" v="1295" actId="14100"/>
          <ac:spMkLst>
            <pc:docMk/>
            <pc:sldMk cId="502024491" sldId="263"/>
            <ac:spMk id="3" creationId="{EE73AFB2-9C66-4519-96ED-7AC6873FFC94}"/>
          </ac:spMkLst>
        </pc:spChg>
        <pc:spChg chg="add mod">
          <ac:chgData name="Bill Bennett" userId="b217f0e8-eb41-49c4-a813-4f93447b9948" providerId="ADAL" clId="{E73847D8-5B4E-461B-944A-A23C00409A24}" dt="2022-08-10T20:12:33.411" v="1474" actId="20577"/>
          <ac:spMkLst>
            <pc:docMk/>
            <pc:sldMk cId="502024491" sldId="263"/>
            <ac:spMk id="7" creationId="{D0C6B811-903D-440E-980D-795D9B981E90}"/>
          </ac:spMkLst>
        </pc:spChg>
        <pc:picChg chg="add mod">
          <ac:chgData name="Bill Bennett" userId="b217f0e8-eb41-49c4-a813-4f93447b9948" providerId="ADAL" clId="{E73847D8-5B4E-461B-944A-A23C00409A24}" dt="2022-08-10T19:54:47.546" v="1301" actId="1076"/>
          <ac:picMkLst>
            <pc:docMk/>
            <pc:sldMk cId="502024491" sldId="263"/>
            <ac:picMk id="9" creationId="{51699F3B-F412-4AB6-9AAA-EBA4AD024FF1}"/>
          </ac:picMkLst>
        </pc:picChg>
        <pc:picChg chg="add del mod">
          <ac:chgData name="Bill Bennett" userId="b217f0e8-eb41-49c4-a813-4f93447b9948" providerId="ADAL" clId="{E73847D8-5B4E-461B-944A-A23C00409A24}" dt="2022-08-10T19:55:50.242" v="1304" actId="478"/>
          <ac:picMkLst>
            <pc:docMk/>
            <pc:sldMk cId="502024491" sldId="263"/>
            <ac:picMk id="11" creationId="{CA6B42E0-6BB0-4868-B42C-494D5FE2EBD1}"/>
          </ac:picMkLst>
        </pc:picChg>
        <pc:picChg chg="add mod">
          <ac:chgData name="Bill Bennett" userId="b217f0e8-eb41-49c4-a813-4f93447b9948" providerId="ADAL" clId="{E73847D8-5B4E-461B-944A-A23C00409A24}" dt="2022-08-10T19:56:19.690" v="1306" actId="1076"/>
          <ac:picMkLst>
            <pc:docMk/>
            <pc:sldMk cId="502024491" sldId="263"/>
            <ac:picMk id="13" creationId="{A1F581DE-5D72-4C39-9565-ECAD574250BD}"/>
          </ac:picMkLst>
        </pc:picChg>
      </pc:sldChg>
      <pc:sldChg chg="modSp add mod ord">
        <pc:chgData name="Bill Bennett" userId="b217f0e8-eb41-49c4-a813-4f93447b9948" providerId="ADAL" clId="{E73847D8-5B4E-461B-944A-A23C00409A24}" dt="2022-08-10T20:14:16.963" v="1489" actId="20577"/>
        <pc:sldMkLst>
          <pc:docMk/>
          <pc:sldMk cId="462436486" sldId="264"/>
        </pc:sldMkLst>
        <pc:spChg chg="mod">
          <ac:chgData name="Bill Bennett" userId="b217f0e8-eb41-49c4-a813-4f93447b9948" providerId="ADAL" clId="{E73847D8-5B4E-461B-944A-A23C00409A24}" dt="2022-08-07T20:20:56.177" v="142" actId="20577"/>
          <ac:spMkLst>
            <pc:docMk/>
            <pc:sldMk cId="462436486" sldId="264"/>
            <ac:spMk id="2" creationId="{220DA8E3-83EB-408B-B848-7AE4E295C496}"/>
          </ac:spMkLst>
        </pc:spChg>
        <pc:spChg chg="mod">
          <ac:chgData name="Bill Bennett" userId="b217f0e8-eb41-49c4-a813-4f93447b9948" providerId="ADAL" clId="{E73847D8-5B4E-461B-944A-A23C00409A24}" dt="2022-08-10T20:14:16.963" v="1489" actId="20577"/>
          <ac:spMkLst>
            <pc:docMk/>
            <pc:sldMk cId="462436486" sldId="264"/>
            <ac:spMk id="3" creationId="{EE73AFB2-9C66-4519-96ED-7AC6873FFC94}"/>
          </ac:spMkLst>
        </pc:spChg>
      </pc:sldChg>
      <pc:sldChg chg="addSp modSp add mod">
        <pc:chgData name="Bill Bennett" userId="b217f0e8-eb41-49c4-a813-4f93447b9948" providerId="ADAL" clId="{E73847D8-5B4E-461B-944A-A23C00409A24}" dt="2022-08-10T21:07:55.273" v="1495" actId="1076"/>
        <pc:sldMkLst>
          <pc:docMk/>
          <pc:sldMk cId="2064237975" sldId="265"/>
        </pc:sldMkLst>
        <pc:spChg chg="mod">
          <ac:chgData name="Bill Bennett" userId="b217f0e8-eb41-49c4-a813-4f93447b9948" providerId="ADAL" clId="{E73847D8-5B4E-461B-944A-A23C00409A24}" dt="2022-08-07T20:21:45.703" v="164" actId="20577"/>
          <ac:spMkLst>
            <pc:docMk/>
            <pc:sldMk cId="2064237975" sldId="265"/>
            <ac:spMk id="2" creationId="{220DA8E3-83EB-408B-B848-7AE4E295C496}"/>
          </ac:spMkLst>
        </pc:spChg>
        <pc:spChg chg="mod">
          <ac:chgData name="Bill Bennett" userId="b217f0e8-eb41-49c4-a813-4f93447b9948" providerId="ADAL" clId="{E73847D8-5B4E-461B-944A-A23C00409A24}" dt="2022-08-10T21:07:48.881" v="1493" actId="14100"/>
          <ac:spMkLst>
            <pc:docMk/>
            <pc:sldMk cId="2064237975" sldId="265"/>
            <ac:spMk id="3" creationId="{EE73AFB2-9C66-4519-96ED-7AC6873FFC94}"/>
          </ac:spMkLst>
        </pc:spChg>
        <pc:picChg chg="add mod">
          <ac:chgData name="Bill Bennett" userId="b217f0e8-eb41-49c4-a813-4f93447b9948" providerId="ADAL" clId="{E73847D8-5B4E-461B-944A-A23C00409A24}" dt="2022-08-10T21:07:55.273" v="1495" actId="1076"/>
          <ac:picMkLst>
            <pc:docMk/>
            <pc:sldMk cId="2064237975" sldId="265"/>
            <ac:picMk id="4098" creationId="{1AB9FF09-EFE7-42FB-B2BE-A3F7A011BD38}"/>
          </ac:picMkLst>
        </pc:picChg>
      </pc:sldChg>
      <pc:sldChg chg="addSp delSp modSp add mod">
        <pc:chgData name="Bill Bennett" userId="b217f0e8-eb41-49c4-a813-4f93447b9948" providerId="ADAL" clId="{E73847D8-5B4E-461B-944A-A23C00409A24}" dt="2022-08-10T21:15:11.577" v="1606" actId="1076"/>
        <pc:sldMkLst>
          <pc:docMk/>
          <pc:sldMk cId="754719492" sldId="266"/>
        </pc:sldMkLst>
        <pc:spChg chg="mod">
          <ac:chgData name="Bill Bennett" userId="b217f0e8-eb41-49c4-a813-4f93447b9948" providerId="ADAL" clId="{E73847D8-5B4E-461B-944A-A23C00409A24}" dt="2022-08-10T21:15:05.324" v="1605" actId="27636"/>
          <ac:spMkLst>
            <pc:docMk/>
            <pc:sldMk cId="754719492" sldId="266"/>
            <ac:spMk id="3" creationId="{EE73AFB2-9C66-4519-96ED-7AC6873FFC94}"/>
          </ac:spMkLst>
        </pc:spChg>
        <pc:picChg chg="add del mod">
          <ac:chgData name="Bill Bennett" userId="b217f0e8-eb41-49c4-a813-4f93447b9948" providerId="ADAL" clId="{E73847D8-5B4E-461B-944A-A23C00409A24}" dt="2022-08-10T21:13:53.473" v="1567" actId="478"/>
          <ac:picMkLst>
            <pc:docMk/>
            <pc:sldMk cId="754719492" sldId="266"/>
            <ac:picMk id="7" creationId="{DE65C87E-0B23-4FD1-851B-FB5F49BF553F}"/>
          </ac:picMkLst>
        </pc:picChg>
        <pc:picChg chg="add mod">
          <ac:chgData name="Bill Bennett" userId="b217f0e8-eb41-49c4-a813-4f93447b9948" providerId="ADAL" clId="{E73847D8-5B4E-461B-944A-A23C00409A24}" dt="2022-08-10T21:15:11.577" v="1606" actId="1076"/>
          <ac:picMkLst>
            <pc:docMk/>
            <pc:sldMk cId="754719492" sldId="266"/>
            <ac:picMk id="7170" creationId="{45B0EF49-3325-497F-84ED-1236CC6648C7}"/>
          </ac:picMkLst>
        </pc:picChg>
      </pc:sldChg>
      <pc:sldChg chg="addSp delSp modSp add mod">
        <pc:chgData name="Bill Bennett" userId="b217f0e8-eb41-49c4-a813-4f93447b9948" providerId="ADAL" clId="{E73847D8-5B4E-461B-944A-A23C00409A24}" dt="2022-08-11T15:45:14.033" v="1650" actId="1076"/>
        <pc:sldMkLst>
          <pc:docMk/>
          <pc:sldMk cId="3248324788" sldId="267"/>
        </pc:sldMkLst>
        <pc:spChg chg="mod">
          <ac:chgData name="Bill Bennett" userId="b217f0e8-eb41-49c4-a813-4f93447b9948" providerId="ADAL" clId="{E73847D8-5B4E-461B-944A-A23C00409A24}" dt="2022-08-11T15:39:45.635" v="1635" actId="14100"/>
          <ac:spMkLst>
            <pc:docMk/>
            <pc:sldMk cId="3248324788" sldId="267"/>
            <ac:spMk id="3" creationId="{EE73AFB2-9C66-4519-96ED-7AC6873FFC94}"/>
          </ac:spMkLst>
        </pc:spChg>
        <pc:picChg chg="add del mod">
          <ac:chgData name="Bill Bennett" userId="b217f0e8-eb41-49c4-a813-4f93447b9948" providerId="ADAL" clId="{E73847D8-5B4E-461B-944A-A23C00409A24}" dt="2022-08-11T15:41:30.282" v="1640" actId="478"/>
          <ac:picMkLst>
            <pc:docMk/>
            <pc:sldMk cId="3248324788" sldId="267"/>
            <ac:picMk id="7" creationId="{7E129829-1D84-44D5-962E-85555C4BA91D}"/>
          </ac:picMkLst>
        </pc:picChg>
        <pc:picChg chg="add mod">
          <ac:chgData name="Bill Bennett" userId="b217f0e8-eb41-49c4-a813-4f93447b9948" providerId="ADAL" clId="{E73847D8-5B4E-461B-944A-A23C00409A24}" dt="2022-08-11T15:45:07.162" v="1649" actId="1076"/>
          <ac:picMkLst>
            <pc:docMk/>
            <pc:sldMk cId="3248324788" sldId="267"/>
            <ac:picMk id="9" creationId="{727DA847-6AF3-4F65-A33C-FD1FF48D42A2}"/>
          </ac:picMkLst>
        </pc:picChg>
        <pc:picChg chg="add mod">
          <ac:chgData name="Bill Bennett" userId="b217f0e8-eb41-49c4-a813-4f93447b9948" providerId="ADAL" clId="{E73847D8-5B4E-461B-944A-A23C00409A24}" dt="2022-08-11T15:45:14.033" v="1650" actId="1076"/>
          <ac:picMkLst>
            <pc:docMk/>
            <pc:sldMk cId="3248324788" sldId="267"/>
            <ac:picMk id="1026" creationId="{AD198085-B779-4372-A7AB-63DC57CCBCD7}"/>
          </ac:picMkLst>
        </pc:picChg>
      </pc:sldChg>
      <pc:sldChg chg="addSp delSp modSp add mod">
        <pc:chgData name="Bill Bennett" userId="b217f0e8-eb41-49c4-a813-4f93447b9948" providerId="ADAL" clId="{E73847D8-5B4E-461B-944A-A23C00409A24}" dt="2022-08-11T17:36:06.300" v="1657" actId="1076"/>
        <pc:sldMkLst>
          <pc:docMk/>
          <pc:sldMk cId="1776402198" sldId="268"/>
        </pc:sldMkLst>
        <pc:spChg chg="mod">
          <ac:chgData name="Bill Bennett" userId="b217f0e8-eb41-49c4-a813-4f93447b9948" providerId="ADAL" clId="{E73847D8-5B4E-461B-944A-A23C00409A24}" dt="2022-08-11T17:31:55.472" v="1652" actId="6549"/>
          <ac:spMkLst>
            <pc:docMk/>
            <pc:sldMk cId="1776402198" sldId="268"/>
            <ac:spMk id="3" creationId="{EE73AFB2-9C66-4519-96ED-7AC6873FFC94}"/>
          </ac:spMkLst>
        </pc:spChg>
        <pc:picChg chg="add del mod">
          <ac:chgData name="Bill Bennett" userId="b217f0e8-eb41-49c4-a813-4f93447b9948" providerId="ADAL" clId="{E73847D8-5B4E-461B-944A-A23C00409A24}" dt="2022-08-11T17:33:05.147" v="1655" actId="478"/>
          <ac:picMkLst>
            <pc:docMk/>
            <pc:sldMk cId="1776402198" sldId="268"/>
            <ac:picMk id="7" creationId="{9CAC682C-3AA2-4E1C-A20E-E88F9A35A85B}"/>
          </ac:picMkLst>
        </pc:picChg>
        <pc:picChg chg="add mod">
          <ac:chgData name="Bill Bennett" userId="b217f0e8-eb41-49c4-a813-4f93447b9948" providerId="ADAL" clId="{E73847D8-5B4E-461B-944A-A23C00409A24}" dt="2022-08-11T17:36:06.300" v="1657" actId="1076"/>
          <ac:picMkLst>
            <pc:docMk/>
            <pc:sldMk cId="1776402198" sldId="268"/>
            <ac:picMk id="2050" creationId="{648C2B41-0CD3-44BC-96E7-BB3CF5EB072D}"/>
          </ac:picMkLst>
        </pc:picChg>
      </pc:sldChg>
      <pc:sldChg chg="addSp modSp add mod">
        <pc:chgData name="Bill Bennett" userId="b217f0e8-eb41-49c4-a813-4f93447b9948" providerId="ADAL" clId="{E73847D8-5B4E-461B-944A-A23C00409A24}" dt="2022-08-11T17:46:12.307" v="1710" actId="20577"/>
        <pc:sldMkLst>
          <pc:docMk/>
          <pc:sldMk cId="637970731" sldId="269"/>
        </pc:sldMkLst>
        <pc:spChg chg="mod">
          <ac:chgData name="Bill Bennett" userId="b217f0e8-eb41-49c4-a813-4f93447b9948" providerId="ADAL" clId="{E73847D8-5B4E-461B-944A-A23C00409A24}" dt="2022-08-11T17:46:12.307" v="1710" actId="20577"/>
          <ac:spMkLst>
            <pc:docMk/>
            <pc:sldMk cId="637970731" sldId="269"/>
            <ac:spMk id="3" creationId="{EE73AFB2-9C66-4519-96ED-7AC6873FFC94}"/>
          </ac:spMkLst>
        </pc:spChg>
        <pc:spChg chg="add mod">
          <ac:chgData name="Bill Bennett" userId="b217f0e8-eb41-49c4-a813-4f93447b9948" providerId="ADAL" clId="{E73847D8-5B4E-461B-944A-A23C00409A24}" dt="2022-08-11T17:45:52.554" v="1705" actId="1076"/>
          <ac:spMkLst>
            <pc:docMk/>
            <pc:sldMk cId="637970731" sldId="269"/>
            <ac:spMk id="14" creationId="{842D79E7-F225-4525-8E71-78EB04C47A37}"/>
          </ac:spMkLst>
        </pc:spChg>
        <pc:picChg chg="add mod">
          <ac:chgData name="Bill Bennett" userId="b217f0e8-eb41-49c4-a813-4f93447b9948" providerId="ADAL" clId="{E73847D8-5B4E-461B-944A-A23C00409A24}" dt="2022-08-11T17:43:56.194" v="1689" actId="1076"/>
          <ac:picMkLst>
            <pc:docMk/>
            <pc:sldMk cId="637970731" sldId="269"/>
            <ac:picMk id="7" creationId="{C2C5DD88-0CA0-42B7-BEA5-E6A3A95BB7B4}"/>
          </ac:picMkLst>
        </pc:picChg>
        <pc:picChg chg="add mod">
          <ac:chgData name="Bill Bennett" userId="b217f0e8-eb41-49c4-a813-4f93447b9948" providerId="ADAL" clId="{E73847D8-5B4E-461B-944A-A23C00409A24}" dt="2022-08-11T17:41:25.899" v="1664" actId="1076"/>
          <ac:picMkLst>
            <pc:docMk/>
            <pc:sldMk cId="637970731" sldId="269"/>
            <ac:picMk id="9" creationId="{456CF6A4-19E1-453C-A693-1B531469BE5B}"/>
          </ac:picMkLst>
        </pc:picChg>
        <pc:picChg chg="add mod">
          <ac:chgData name="Bill Bennett" userId="b217f0e8-eb41-49c4-a813-4f93447b9948" providerId="ADAL" clId="{E73847D8-5B4E-461B-944A-A23C00409A24}" dt="2022-08-11T17:43:15.362" v="1671" actId="1076"/>
          <ac:picMkLst>
            <pc:docMk/>
            <pc:sldMk cId="637970731" sldId="269"/>
            <ac:picMk id="11" creationId="{31EE95F8-A02F-4E40-BD0A-F86297BA5DAE}"/>
          </ac:picMkLst>
        </pc:picChg>
        <pc:picChg chg="add mod">
          <ac:chgData name="Bill Bennett" userId="b217f0e8-eb41-49c4-a813-4f93447b9948" providerId="ADAL" clId="{E73847D8-5B4E-461B-944A-A23C00409A24}" dt="2022-08-11T17:42:15.234" v="1670" actId="1076"/>
          <ac:picMkLst>
            <pc:docMk/>
            <pc:sldMk cId="637970731" sldId="269"/>
            <ac:picMk id="13" creationId="{8FFD68DC-36AF-4083-AF77-FD064DEC14B1}"/>
          </ac:picMkLst>
        </pc:picChg>
      </pc:sldChg>
      <pc:sldChg chg="addSp delSp modSp add mod">
        <pc:chgData name="Bill Bennett" userId="b217f0e8-eb41-49c4-a813-4f93447b9948" providerId="ADAL" clId="{E73847D8-5B4E-461B-944A-A23C00409A24}" dt="2022-08-11T17:53:19.393" v="1752" actId="1036"/>
        <pc:sldMkLst>
          <pc:docMk/>
          <pc:sldMk cId="2473988938" sldId="270"/>
        </pc:sldMkLst>
        <pc:spChg chg="mod">
          <ac:chgData name="Bill Bennett" userId="b217f0e8-eb41-49c4-a813-4f93447b9948" providerId="ADAL" clId="{E73847D8-5B4E-461B-944A-A23C00409A24}" dt="2022-08-11T17:50:00.162" v="1711" actId="14100"/>
          <ac:spMkLst>
            <pc:docMk/>
            <pc:sldMk cId="2473988938" sldId="270"/>
            <ac:spMk id="3" creationId="{EE73AFB2-9C66-4519-96ED-7AC6873FFC94}"/>
          </ac:spMkLst>
        </pc:spChg>
        <pc:picChg chg="add mod">
          <ac:chgData name="Bill Bennett" userId="b217f0e8-eb41-49c4-a813-4f93447b9948" providerId="ADAL" clId="{E73847D8-5B4E-461B-944A-A23C00409A24}" dt="2022-08-11T17:53:19.393" v="1752" actId="1036"/>
          <ac:picMkLst>
            <pc:docMk/>
            <pc:sldMk cId="2473988938" sldId="270"/>
            <ac:picMk id="7" creationId="{55A695B6-8DE8-41DC-B882-DE4F0856B9A2}"/>
          </ac:picMkLst>
        </pc:picChg>
        <pc:picChg chg="add mod">
          <ac:chgData name="Bill Bennett" userId="b217f0e8-eb41-49c4-a813-4f93447b9948" providerId="ADAL" clId="{E73847D8-5B4E-461B-944A-A23C00409A24}" dt="2022-08-11T17:53:19.393" v="1752" actId="1036"/>
          <ac:picMkLst>
            <pc:docMk/>
            <pc:sldMk cId="2473988938" sldId="270"/>
            <ac:picMk id="9" creationId="{A5B3D634-A8BF-4397-8B43-A707014C73EF}"/>
          </ac:picMkLst>
        </pc:picChg>
        <pc:picChg chg="add del">
          <ac:chgData name="Bill Bennett" userId="b217f0e8-eb41-49c4-a813-4f93447b9948" providerId="ADAL" clId="{E73847D8-5B4E-461B-944A-A23C00409A24}" dt="2022-08-11T17:52:36.865" v="1726" actId="478"/>
          <ac:picMkLst>
            <pc:docMk/>
            <pc:sldMk cId="2473988938" sldId="270"/>
            <ac:picMk id="11" creationId="{469DB218-BFB0-4376-AD25-04EE438D4084}"/>
          </ac:picMkLst>
        </pc:picChg>
      </pc:sldChg>
      <pc:sldChg chg="addSp delSp modSp add mod">
        <pc:chgData name="Bill Bennett" userId="b217f0e8-eb41-49c4-a813-4f93447b9948" providerId="ADAL" clId="{E73847D8-5B4E-461B-944A-A23C00409A24}" dt="2022-08-11T18:52:12.455" v="1909" actId="1076"/>
        <pc:sldMkLst>
          <pc:docMk/>
          <pc:sldMk cId="4228019737" sldId="271"/>
        </pc:sldMkLst>
        <pc:spChg chg="mod">
          <ac:chgData name="Bill Bennett" userId="b217f0e8-eb41-49c4-a813-4f93447b9948" providerId="ADAL" clId="{E73847D8-5B4E-461B-944A-A23C00409A24}" dt="2022-08-07T20:25:25.215" v="221" actId="20577"/>
          <ac:spMkLst>
            <pc:docMk/>
            <pc:sldMk cId="4228019737" sldId="271"/>
            <ac:spMk id="2" creationId="{220DA8E3-83EB-408B-B848-7AE4E295C496}"/>
          </ac:spMkLst>
        </pc:spChg>
        <pc:spChg chg="mod">
          <ac:chgData name="Bill Bennett" userId="b217f0e8-eb41-49c4-a813-4f93447b9948" providerId="ADAL" clId="{E73847D8-5B4E-461B-944A-A23C00409A24}" dt="2022-08-11T18:51:07.358" v="1901" actId="14100"/>
          <ac:spMkLst>
            <pc:docMk/>
            <pc:sldMk cId="4228019737" sldId="271"/>
            <ac:spMk id="3" creationId="{EE73AFB2-9C66-4519-96ED-7AC6873FFC94}"/>
          </ac:spMkLst>
        </pc:spChg>
        <pc:picChg chg="add del mod">
          <ac:chgData name="Bill Bennett" userId="b217f0e8-eb41-49c4-a813-4f93447b9948" providerId="ADAL" clId="{E73847D8-5B4E-461B-944A-A23C00409A24}" dt="2022-08-11T18:51:27.768" v="1904" actId="478"/>
          <ac:picMkLst>
            <pc:docMk/>
            <pc:sldMk cId="4228019737" sldId="271"/>
            <ac:picMk id="3074" creationId="{F11B274A-0F61-4660-A9A7-54E409651429}"/>
          </ac:picMkLst>
        </pc:picChg>
        <pc:picChg chg="add mod">
          <ac:chgData name="Bill Bennett" userId="b217f0e8-eb41-49c4-a813-4f93447b9948" providerId="ADAL" clId="{E73847D8-5B4E-461B-944A-A23C00409A24}" dt="2022-08-11T18:52:12.455" v="1909" actId="1076"/>
          <ac:picMkLst>
            <pc:docMk/>
            <pc:sldMk cId="4228019737" sldId="271"/>
            <ac:picMk id="3076" creationId="{BFEC4E7B-3C0F-4331-A6C8-340E7D579AB4}"/>
          </ac:picMkLst>
        </pc:picChg>
      </pc:sldChg>
      <pc:sldChg chg="addSp modSp add mod">
        <pc:chgData name="Bill Bennett" userId="b217f0e8-eb41-49c4-a813-4f93447b9948" providerId="ADAL" clId="{E73847D8-5B4E-461B-944A-A23C00409A24}" dt="2022-08-11T19:26:19.277" v="2257" actId="20577"/>
        <pc:sldMkLst>
          <pc:docMk/>
          <pc:sldMk cId="3275443421" sldId="272"/>
        </pc:sldMkLst>
        <pc:spChg chg="mod">
          <ac:chgData name="Bill Bennett" userId="b217f0e8-eb41-49c4-a813-4f93447b9948" providerId="ADAL" clId="{E73847D8-5B4E-461B-944A-A23C00409A24}" dt="2022-08-11T19:17:02.380" v="2172" actId="20577"/>
          <ac:spMkLst>
            <pc:docMk/>
            <pc:sldMk cId="3275443421" sldId="272"/>
            <ac:spMk id="2" creationId="{220DA8E3-83EB-408B-B848-7AE4E295C496}"/>
          </ac:spMkLst>
        </pc:spChg>
        <pc:spChg chg="mod">
          <ac:chgData name="Bill Bennett" userId="b217f0e8-eb41-49c4-a813-4f93447b9948" providerId="ADAL" clId="{E73847D8-5B4E-461B-944A-A23C00409A24}" dt="2022-08-11T19:26:19.277" v="2257" actId="20577"/>
          <ac:spMkLst>
            <pc:docMk/>
            <pc:sldMk cId="3275443421" sldId="272"/>
            <ac:spMk id="3" creationId="{EE73AFB2-9C66-4519-96ED-7AC6873FFC94}"/>
          </ac:spMkLst>
        </pc:spChg>
        <pc:picChg chg="add mod">
          <ac:chgData name="Bill Bennett" userId="b217f0e8-eb41-49c4-a813-4f93447b9948" providerId="ADAL" clId="{E73847D8-5B4E-461B-944A-A23C00409A24}" dt="2022-08-11T19:24:07.093" v="2177" actId="1076"/>
          <ac:picMkLst>
            <pc:docMk/>
            <pc:sldMk cId="3275443421" sldId="272"/>
            <ac:picMk id="5122" creationId="{6CCEE324-2A62-4679-A168-DF4071488351}"/>
          </ac:picMkLst>
        </pc:picChg>
      </pc:sldChg>
      <pc:sldChg chg="modSp add mod">
        <pc:chgData name="Bill Bennett" userId="b217f0e8-eb41-49c4-a813-4f93447b9948" providerId="ADAL" clId="{E73847D8-5B4E-461B-944A-A23C00409A24}" dt="2022-08-07T20:27:31.090" v="243" actId="207"/>
        <pc:sldMkLst>
          <pc:docMk/>
          <pc:sldMk cId="3561413514" sldId="273"/>
        </pc:sldMkLst>
        <pc:spChg chg="mod">
          <ac:chgData name="Bill Bennett" userId="b217f0e8-eb41-49c4-a813-4f93447b9948" providerId="ADAL" clId="{E73847D8-5B4E-461B-944A-A23C00409A24}" dt="2022-08-07T20:27:22.520" v="241" actId="20577"/>
          <ac:spMkLst>
            <pc:docMk/>
            <pc:sldMk cId="3561413514" sldId="273"/>
            <ac:spMk id="2" creationId="{220DA8E3-83EB-408B-B848-7AE4E295C496}"/>
          </ac:spMkLst>
        </pc:spChg>
        <pc:spChg chg="mod">
          <ac:chgData name="Bill Bennett" userId="b217f0e8-eb41-49c4-a813-4f93447b9948" providerId="ADAL" clId="{E73847D8-5B4E-461B-944A-A23C00409A24}" dt="2022-08-07T20:27:31.090" v="243" actId="207"/>
          <ac:spMkLst>
            <pc:docMk/>
            <pc:sldMk cId="3561413514" sldId="273"/>
            <ac:spMk id="3" creationId="{EE73AFB2-9C66-4519-96ED-7AC6873FFC94}"/>
          </ac:spMkLst>
        </pc:spChg>
      </pc:sldChg>
      <pc:sldChg chg="modSp add mod">
        <pc:chgData name="Bill Bennett" userId="b217f0e8-eb41-49c4-a813-4f93447b9948" providerId="ADAL" clId="{E73847D8-5B4E-461B-944A-A23C00409A24}" dt="2022-08-07T20:27:56.892" v="246" actId="207"/>
        <pc:sldMkLst>
          <pc:docMk/>
          <pc:sldMk cId="2439272247" sldId="274"/>
        </pc:sldMkLst>
        <pc:spChg chg="mod">
          <ac:chgData name="Bill Bennett" userId="b217f0e8-eb41-49c4-a813-4f93447b9948" providerId="ADAL" clId="{E73847D8-5B4E-461B-944A-A23C00409A24}" dt="2022-08-07T20:27:56.892" v="246" actId="207"/>
          <ac:spMkLst>
            <pc:docMk/>
            <pc:sldMk cId="2439272247" sldId="274"/>
            <ac:spMk id="3" creationId="{EE73AFB2-9C66-4519-96ED-7AC6873FFC94}"/>
          </ac:spMkLst>
        </pc:spChg>
      </pc:sldChg>
      <pc:sldChg chg="addSp modSp add mod">
        <pc:chgData name="Bill Bennett" userId="b217f0e8-eb41-49c4-a813-4f93447b9948" providerId="ADAL" clId="{E73847D8-5B4E-461B-944A-A23C00409A24}" dt="2022-08-12T15:13:39.958" v="3904" actId="20577"/>
        <pc:sldMkLst>
          <pc:docMk/>
          <pc:sldMk cId="863586455" sldId="275"/>
        </pc:sldMkLst>
        <pc:spChg chg="mod">
          <ac:chgData name="Bill Bennett" userId="b217f0e8-eb41-49c4-a813-4f93447b9948" providerId="ADAL" clId="{E73847D8-5B4E-461B-944A-A23C00409A24}" dt="2022-08-07T20:30:23.950" v="273" actId="20577"/>
          <ac:spMkLst>
            <pc:docMk/>
            <pc:sldMk cId="863586455" sldId="275"/>
            <ac:spMk id="2" creationId="{220DA8E3-83EB-408B-B848-7AE4E295C496}"/>
          </ac:spMkLst>
        </pc:spChg>
        <pc:spChg chg="mod">
          <ac:chgData name="Bill Bennett" userId="b217f0e8-eb41-49c4-a813-4f93447b9948" providerId="ADAL" clId="{E73847D8-5B4E-461B-944A-A23C00409A24}" dt="2022-08-12T15:13:39.958" v="3904" actId="20577"/>
          <ac:spMkLst>
            <pc:docMk/>
            <pc:sldMk cId="863586455" sldId="275"/>
            <ac:spMk id="3" creationId="{EE73AFB2-9C66-4519-96ED-7AC6873FFC94}"/>
          </ac:spMkLst>
        </pc:spChg>
        <pc:picChg chg="add mod">
          <ac:chgData name="Bill Bennett" userId="b217f0e8-eb41-49c4-a813-4f93447b9948" providerId="ADAL" clId="{E73847D8-5B4E-461B-944A-A23C00409A24}" dt="2022-08-11T20:01:40.609" v="3408" actId="1076"/>
          <ac:picMkLst>
            <pc:docMk/>
            <pc:sldMk cId="863586455" sldId="275"/>
            <ac:picMk id="7" creationId="{A05676C4-11B6-4851-8E0B-72023583FEF0}"/>
          </ac:picMkLst>
        </pc:picChg>
      </pc:sldChg>
      <pc:sldChg chg="modSp add mod">
        <pc:chgData name="Bill Bennett" userId="b217f0e8-eb41-49c4-a813-4f93447b9948" providerId="ADAL" clId="{E73847D8-5B4E-461B-944A-A23C00409A24}" dt="2022-08-07T20:30:59.172" v="278" actId="207"/>
        <pc:sldMkLst>
          <pc:docMk/>
          <pc:sldMk cId="4262407724" sldId="276"/>
        </pc:sldMkLst>
        <pc:spChg chg="mod">
          <ac:chgData name="Bill Bennett" userId="b217f0e8-eb41-49c4-a813-4f93447b9948" providerId="ADAL" clId="{E73847D8-5B4E-461B-944A-A23C00409A24}" dt="2022-08-07T20:30:59.172" v="278" actId="207"/>
          <ac:spMkLst>
            <pc:docMk/>
            <pc:sldMk cId="4262407724" sldId="276"/>
            <ac:spMk id="3" creationId="{EE73AFB2-9C66-4519-96ED-7AC6873FFC94}"/>
          </ac:spMkLst>
        </pc:spChg>
      </pc:sldChg>
      <pc:sldChg chg="addSp modSp add mod">
        <pc:chgData name="Bill Bennett" userId="b217f0e8-eb41-49c4-a813-4f93447b9948" providerId="ADAL" clId="{E73847D8-5B4E-461B-944A-A23C00409A24}" dt="2022-08-12T15:13:31.969" v="3903" actId="20577"/>
        <pc:sldMkLst>
          <pc:docMk/>
          <pc:sldMk cId="2264776102" sldId="277"/>
        </pc:sldMkLst>
        <pc:spChg chg="mod">
          <ac:chgData name="Bill Bennett" userId="b217f0e8-eb41-49c4-a813-4f93447b9948" providerId="ADAL" clId="{E73847D8-5B4E-461B-944A-A23C00409A24}" dt="2022-08-07T20:31:33.487" v="315" actId="20577"/>
          <ac:spMkLst>
            <pc:docMk/>
            <pc:sldMk cId="2264776102" sldId="277"/>
            <ac:spMk id="2" creationId="{220DA8E3-83EB-408B-B848-7AE4E295C496}"/>
          </ac:spMkLst>
        </pc:spChg>
        <pc:spChg chg="mod">
          <ac:chgData name="Bill Bennett" userId="b217f0e8-eb41-49c4-a813-4f93447b9948" providerId="ADAL" clId="{E73847D8-5B4E-461B-944A-A23C00409A24}" dt="2022-08-12T15:13:31.969" v="3903" actId="20577"/>
          <ac:spMkLst>
            <pc:docMk/>
            <pc:sldMk cId="2264776102" sldId="277"/>
            <ac:spMk id="3" creationId="{EE73AFB2-9C66-4519-96ED-7AC6873FFC94}"/>
          </ac:spMkLst>
        </pc:spChg>
        <pc:picChg chg="add mod">
          <ac:chgData name="Bill Bennett" userId="b217f0e8-eb41-49c4-a813-4f93447b9948" providerId="ADAL" clId="{E73847D8-5B4E-461B-944A-A23C00409A24}" dt="2022-08-11T20:07:25.232" v="3532" actId="1076"/>
          <ac:picMkLst>
            <pc:docMk/>
            <pc:sldMk cId="2264776102" sldId="277"/>
            <ac:picMk id="7170" creationId="{E338FDA8-E22C-4353-A20A-6FDF21FF4681}"/>
          </ac:picMkLst>
        </pc:picChg>
      </pc:sldChg>
      <pc:sldChg chg="addSp modSp add mod">
        <pc:chgData name="Bill Bennett" userId="b217f0e8-eb41-49c4-a813-4f93447b9948" providerId="ADAL" clId="{E73847D8-5B4E-461B-944A-A23C00409A24}" dt="2022-08-11T20:09:45.401" v="3583" actId="1076"/>
        <pc:sldMkLst>
          <pc:docMk/>
          <pc:sldMk cId="77414371" sldId="278"/>
        </pc:sldMkLst>
        <pc:spChg chg="mod">
          <ac:chgData name="Bill Bennett" userId="b217f0e8-eb41-49c4-a813-4f93447b9948" providerId="ADAL" clId="{E73847D8-5B4E-461B-944A-A23C00409A24}" dt="2022-08-07T20:32:01.111" v="339" actId="20577"/>
          <ac:spMkLst>
            <pc:docMk/>
            <pc:sldMk cId="77414371" sldId="278"/>
            <ac:spMk id="2" creationId="{220DA8E3-83EB-408B-B848-7AE4E295C496}"/>
          </ac:spMkLst>
        </pc:spChg>
        <pc:spChg chg="mod">
          <ac:chgData name="Bill Bennett" userId="b217f0e8-eb41-49c4-a813-4f93447b9948" providerId="ADAL" clId="{E73847D8-5B4E-461B-944A-A23C00409A24}" dt="2022-08-11T20:09:22.736" v="3580" actId="14100"/>
          <ac:spMkLst>
            <pc:docMk/>
            <pc:sldMk cId="77414371" sldId="278"/>
            <ac:spMk id="3" creationId="{EE73AFB2-9C66-4519-96ED-7AC6873FFC94}"/>
          </ac:spMkLst>
        </pc:spChg>
        <pc:picChg chg="add mod">
          <ac:chgData name="Bill Bennett" userId="b217f0e8-eb41-49c4-a813-4f93447b9948" providerId="ADAL" clId="{E73847D8-5B4E-461B-944A-A23C00409A24}" dt="2022-08-11T20:09:45.401" v="3583" actId="1076"/>
          <ac:picMkLst>
            <pc:docMk/>
            <pc:sldMk cId="77414371" sldId="278"/>
            <ac:picMk id="7" creationId="{35CC3223-FAF9-4B3F-8C2A-E1B1E99E78DF}"/>
          </ac:picMkLst>
        </pc:picChg>
      </pc:sldChg>
      <pc:sldChg chg="addSp modSp add mod">
        <pc:chgData name="Bill Bennett" userId="b217f0e8-eb41-49c4-a813-4f93447b9948" providerId="ADAL" clId="{E73847D8-5B4E-461B-944A-A23C00409A24}" dt="2022-08-11T20:11:03.256" v="3588" actId="1076"/>
        <pc:sldMkLst>
          <pc:docMk/>
          <pc:sldMk cId="2890140791" sldId="279"/>
        </pc:sldMkLst>
        <pc:spChg chg="mod">
          <ac:chgData name="Bill Bennett" userId="b217f0e8-eb41-49c4-a813-4f93447b9948" providerId="ADAL" clId="{E73847D8-5B4E-461B-944A-A23C00409A24}" dt="2022-08-11T20:10:48.088" v="3586" actId="14100"/>
          <ac:spMkLst>
            <pc:docMk/>
            <pc:sldMk cId="2890140791" sldId="279"/>
            <ac:spMk id="3" creationId="{EE73AFB2-9C66-4519-96ED-7AC6873FFC94}"/>
          </ac:spMkLst>
        </pc:spChg>
        <pc:picChg chg="add mod">
          <ac:chgData name="Bill Bennett" userId="b217f0e8-eb41-49c4-a813-4f93447b9948" providerId="ADAL" clId="{E73847D8-5B4E-461B-944A-A23C00409A24}" dt="2022-08-11T20:11:03.256" v="3588" actId="1076"/>
          <ac:picMkLst>
            <pc:docMk/>
            <pc:sldMk cId="2890140791" sldId="279"/>
            <ac:picMk id="7" creationId="{2500FD2D-AE0B-4C15-A9DC-A0156A7BE36B}"/>
          </ac:picMkLst>
        </pc:picChg>
      </pc:sldChg>
      <pc:sldChg chg="modSp add mod ord">
        <pc:chgData name="Bill Bennett" userId="b217f0e8-eb41-49c4-a813-4f93447b9948" providerId="ADAL" clId="{E73847D8-5B4E-461B-944A-A23C00409A24}" dt="2022-08-11T20:24:54.777" v="3654"/>
        <pc:sldMkLst>
          <pc:docMk/>
          <pc:sldMk cId="1318867058" sldId="280"/>
        </pc:sldMkLst>
        <pc:spChg chg="mod">
          <ac:chgData name="Bill Bennett" userId="b217f0e8-eb41-49c4-a813-4f93447b9948" providerId="ADAL" clId="{E73847D8-5B4E-461B-944A-A23C00409A24}" dt="2022-08-11T20:11:38.400" v="3593" actId="20577"/>
          <ac:spMkLst>
            <pc:docMk/>
            <pc:sldMk cId="1318867058" sldId="280"/>
            <ac:spMk id="2" creationId="{220DA8E3-83EB-408B-B848-7AE4E295C496}"/>
          </ac:spMkLst>
        </pc:spChg>
        <pc:spChg chg="mod">
          <ac:chgData name="Bill Bennett" userId="b217f0e8-eb41-49c4-a813-4f93447b9948" providerId="ADAL" clId="{E73847D8-5B4E-461B-944A-A23C00409A24}" dt="2022-08-07T20:32:59.984" v="347" actId="207"/>
          <ac:spMkLst>
            <pc:docMk/>
            <pc:sldMk cId="1318867058" sldId="280"/>
            <ac:spMk id="3" creationId="{EE73AFB2-9C66-4519-96ED-7AC6873FFC94}"/>
          </ac:spMkLst>
        </pc:spChg>
      </pc:sldChg>
      <pc:sldChg chg="modSp add del mod ord">
        <pc:chgData name="Bill Bennett" userId="b217f0e8-eb41-49c4-a813-4f93447b9948" providerId="ADAL" clId="{E73847D8-5B4E-461B-944A-A23C00409A24}" dt="2022-08-11T19:43:36.899" v="2562" actId="47"/>
        <pc:sldMkLst>
          <pc:docMk/>
          <pc:sldMk cId="3647730935" sldId="281"/>
        </pc:sldMkLst>
        <pc:spChg chg="mod">
          <ac:chgData name="Bill Bennett" userId="b217f0e8-eb41-49c4-a813-4f93447b9948" providerId="ADAL" clId="{E73847D8-5B4E-461B-944A-A23C00409A24}" dt="2022-08-07T20:33:47.399" v="411" actId="20577"/>
          <ac:spMkLst>
            <pc:docMk/>
            <pc:sldMk cId="3647730935" sldId="281"/>
            <ac:spMk id="2" creationId="{220DA8E3-83EB-408B-B848-7AE4E295C496}"/>
          </ac:spMkLst>
        </pc:spChg>
        <pc:spChg chg="mod">
          <ac:chgData name="Bill Bennett" userId="b217f0e8-eb41-49c4-a813-4f93447b9948" providerId="ADAL" clId="{E73847D8-5B4E-461B-944A-A23C00409A24}" dt="2022-08-07T20:33:52.615" v="413" actId="207"/>
          <ac:spMkLst>
            <pc:docMk/>
            <pc:sldMk cId="3647730935" sldId="281"/>
            <ac:spMk id="3" creationId="{EE73AFB2-9C66-4519-96ED-7AC6873FFC94}"/>
          </ac:spMkLst>
        </pc:spChg>
      </pc:sldChg>
      <pc:sldChg chg="modSp add mod ord">
        <pc:chgData name="Bill Bennett" userId="b217f0e8-eb41-49c4-a813-4f93447b9948" providerId="ADAL" clId="{E73847D8-5B4E-461B-944A-A23C00409A24}" dt="2022-08-13T15:59:05.640" v="3920" actId="6549"/>
        <pc:sldMkLst>
          <pc:docMk/>
          <pc:sldMk cId="2317677209" sldId="282"/>
        </pc:sldMkLst>
        <pc:spChg chg="mod">
          <ac:chgData name="Bill Bennett" userId="b217f0e8-eb41-49c4-a813-4f93447b9948" providerId="ADAL" clId="{E73847D8-5B4E-461B-944A-A23C00409A24}" dt="2022-08-13T15:59:05.640" v="3920" actId="6549"/>
          <ac:spMkLst>
            <pc:docMk/>
            <pc:sldMk cId="2317677209" sldId="282"/>
            <ac:spMk id="2" creationId="{220DA8E3-83EB-408B-B848-7AE4E295C496}"/>
          </ac:spMkLst>
        </pc:spChg>
        <pc:spChg chg="mod">
          <ac:chgData name="Bill Bennett" userId="b217f0e8-eb41-49c4-a813-4f93447b9948" providerId="ADAL" clId="{E73847D8-5B4E-461B-944A-A23C00409A24}" dt="2022-08-11T20:12:51.276" v="3596"/>
          <ac:spMkLst>
            <pc:docMk/>
            <pc:sldMk cId="2317677209" sldId="282"/>
            <ac:spMk id="3" creationId="{EE73AFB2-9C66-4519-96ED-7AC6873FFC94}"/>
          </ac:spMkLst>
        </pc:spChg>
      </pc:sldChg>
      <pc:sldChg chg="modSp add del mod">
        <pc:chgData name="Bill Bennett" userId="b217f0e8-eb41-49c4-a813-4f93447b9948" providerId="ADAL" clId="{E73847D8-5B4E-461B-944A-A23C00409A24}" dt="2022-08-11T20:17:07.472" v="3626" actId="47"/>
        <pc:sldMkLst>
          <pc:docMk/>
          <pc:sldMk cId="3039489240" sldId="283"/>
        </pc:sldMkLst>
        <pc:spChg chg="mod">
          <ac:chgData name="Bill Bennett" userId="b217f0e8-eb41-49c4-a813-4f93447b9948" providerId="ADAL" clId="{E73847D8-5B4E-461B-944A-A23C00409A24}" dt="2022-08-07T20:36:14.639" v="535" actId="20577"/>
          <ac:spMkLst>
            <pc:docMk/>
            <pc:sldMk cId="3039489240" sldId="283"/>
            <ac:spMk id="2" creationId="{220DA8E3-83EB-408B-B848-7AE4E295C496}"/>
          </ac:spMkLst>
        </pc:spChg>
        <pc:spChg chg="mod">
          <ac:chgData name="Bill Bennett" userId="b217f0e8-eb41-49c4-a813-4f93447b9948" providerId="ADAL" clId="{E73847D8-5B4E-461B-944A-A23C00409A24}" dt="2022-08-11T20:12:45.475" v="3595" actId="21"/>
          <ac:spMkLst>
            <pc:docMk/>
            <pc:sldMk cId="3039489240" sldId="283"/>
            <ac:spMk id="3" creationId="{EE73AFB2-9C66-4519-96ED-7AC6873FFC94}"/>
          </ac:spMkLst>
        </pc:spChg>
      </pc:sldChg>
      <pc:sldChg chg="modSp add mod ord">
        <pc:chgData name="Bill Bennett" userId="b217f0e8-eb41-49c4-a813-4f93447b9948" providerId="ADAL" clId="{E73847D8-5B4E-461B-944A-A23C00409A24}" dt="2022-08-11T20:22:33.524" v="3637"/>
        <pc:sldMkLst>
          <pc:docMk/>
          <pc:sldMk cId="1745238738" sldId="284"/>
        </pc:sldMkLst>
        <pc:spChg chg="mod">
          <ac:chgData name="Bill Bennett" userId="b217f0e8-eb41-49c4-a813-4f93447b9948" providerId="ADAL" clId="{E73847D8-5B4E-461B-944A-A23C00409A24}" dt="2022-08-07T20:36:55.679" v="545" actId="20577"/>
          <ac:spMkLst>
            <pc:docMk/>
            <pc:sldMk cId="1745238738" sldId="284"/>
            <ac:spMk id="2" creationId="{220DA8E3-83EB-408B-B848-7AE4E295C496}"/>
          </ac:spMkLst>
        </pc:spChg>
        <pc:spChg chg="mod">
          <ac:chgData name="Bill Bennett" userId="b217f0e8-eb41-49c4-a813-4f93447b9948" providerId="ADAL" clId="{E73847D8-5B4E-461B-944A-A23C00409A24}" dt="2022-08-07T20:37:03.888" v="547" actId="207"/>
          <ac:spMkLst>
            <pc:docMk/>
            <pc:sldMk cId="1745238738" sldId="284"/>
            <ac:spMk id="3" creationId="{EE73AFB2-9C66-4519-96ED-7AC6873FFC94}"/>
          </ac:spMkLst>
        </pc:spChg>
      </pc:sldChg>
      <pc:sldChg chg="modSp add mod">
        <pc:chgData name="Bill Bennett" userId="b217f0e8-eb41-49c4-a813-4f93447b9948" providerId="ADAL" clId="{E73847D8-5B4E-461B-944A-A23C00409A24}" dt="2022-08-11T20:23:12.076" v="3641" actId="27636"/>
        <pc:sldMkLst>
          <pc:docMk/>
          <pc:sldMk cId="1585865604" sldId="285"/>
        </pc:sldMkLst>
        <pc:spChg chg="mod">
          <ac:chgData name="Bill Bennett" userId="b217f0e8-eb41-49c4-a813-4f93447b9948" providerId="ADAL" clId="{E73847D8-5B4E-461B-944A-A23C00409A24}" dt="2022-08-11T20:21:13.063" v="3628" actId="6549"/>
          <ac:spMkLst>
            <pc:docMk/>
            <pc:sldMk cId="1585865604" sldId="285"/>
            <ac:spMk id="2" creationId="{220DA8E3-83EB-408B-B848-7AE4E295C496}"/>
          </ac:spMkLst>
        </pc:spChg>
        <pc:spChg chg="mod">
          <ac:chgData name="Bill Bennett" userId="b217f0e8-eb41-49c4-a813-4f93447b9948" providerId="ADAL" clId="{E73847D8-5B4E-461B-944A-A23C00409A24}" dt="2022-08-11T20:23:12.076" v="3641" actId="27636"/>
          <ac:spMkLst>
            <pc:docMk/>
            <pc:sldMk cId="1585865604" sldId="285"/>
            <ac:spMk id="3" creationId="{EE73AFB2-9C66-4519-96ED-7AC6873FFC94}"/>
          </ac:spMkLst>
        </pc:spChg>
      </pc:sldChg>
      <pc:sldChg chg="modSp add mod">
        <pc:chgData name="Bill Bennett" userId="b217f0e8-eb41-49c4-a813-4f93447b9948" providerId="ADAL" clId="{E73847D8-5B4E-461B-944A-A23C00409A24}" dt="2022-08-11T20:23:23.936" v="3646" actId="27636"/>
        <pc:sldMkLst>
          <pc:docMk/>
          <pc:sldMk cId="3554483746" sldId="286"/>
        </pc:sldMkLst>
        <pc:spChg chg="mod">
          <ac:chgData name="Bill Bennett" userId="b217f0e8-eb41-49c4-a813-4f93447b9948" providerId="ADAL" clId="{E73847D8-5B4E-461B-944A-A23C00409A24}" dt="2022-08-11T20:23:23.936" v="3646" actId="27636"/>
          <ac:spMkLst>
            <pc:docMk/>
            <pc:sldMk cId="3554483746" sldId="286"/>
            <ac:spMk id="3" creationId="{EE73AFB2-9C66-4519-96ED-7AC6873FFC94}"/>
          </ac:spMkLst>
        </pc:spChg>
      </pc:sldChg>
      <pc:sldChg chg="add del">
        <pc:chgData name="Bill Bennett" userId="b217f0e8-eb41-49c4-a813-4f93447b9948" providerId="ADAL" clId="{E73847D8-5B4E-461B-944A-A23C00409A24}" dt="2022-08-11T20:22:15.265" v="3635" actId="47"/>
        <pc:sldMkLst>
          <pc:docMk/>
          <pc:sldMk cId="3180154945" sldId="287"/>
        </pc:sldMkLst>
      </pc:sldChg>
      <pc:sldChg chg="modSp add mod">
        <pc:chgData name="Bill Bennett" userId="b217f0e8-eb41-49c4-a813-4f93447b9948" providerId="ADAL" clId="{E73847D8-5B4E-461B-944A-A23C00409A24}" dt="2022-08-11T21:33:08.532" v="3898" actId="20577"/>
        <pc:sldMkLst>
          <pc:docMk/>
          <pc:sldMk cId="3438239461" sldId="288"/>
        </pc:sldMkLst>
        <pc:spChg chg="mod">
          <ac:chgData name="Bill Bennett" userId="b217f0e8-eb41-49c4-a813-4f93447b9948" providerId="ADAL" clId="{E73847D8-5B4E-461B-944A-A23C00409A24}" dt="2022-08-07T20:38:37.200" v="561" actId="20577"/>
          <ac:spMkLst>
            <pc:docMk/>
            <pc:sldMk cId="3438239461" sldId="288"/>
            <ac:spMk id="2" creationId="{220DA8E3-83EB-408B-B848-7AE4E295C496}"/>
          </ac:spMkLst>
        </pc:spChg>
        <pc:spChg chg="mod">
          <ac:chgData name="Bill Bennett" userId="b217f0e8-eb41-49c4-a813-4f93447b9948" providerId="ADAL" clId="{E73847D8-5B4E-461B-944A-A23C00409A24}" dt="2022-08-11T21:33:08.532" v="3898" actId="20577"/>
          <ac:spMkLst>
            <pc:docMk/>
            <pc:sldMk cId="3438239461" sldId="288"/>
            <ac:spMk id="3" creationId="{EE73AFB2-9C66-4519-96ED-7AC6873FFC94}"/>
          </ac:spMkLst>
        </pc:spChg>
      </pc:sldChg>
      <pc:sldChg chg="modSp add mod">
        <pc:chgData name="Bill Bennett" userId="b217f0e8-eb41-49c4-a813-4f93447b9948" providerId="ADAL" clId="{E73847D8-5B4E-461B-944A-A23C00409A24}" dt="2022-08-07T20:39:07.557" v="567" actId="207"/>
        <pc:sldMkLst>
          <pc:docMk/>
          <pc:sldMk cId="1635506853" sldId="289"/>
        </pc:sldMkLst>
        <pc:spChg chg="mod">
          <ac:chgData name="Bill Bennett" userId="b217f0e8-eb41-49c4-a813-4f93447b9948" providerId="ADAL" clId="{E73847D8-5B4E-461B-944A-A23C00409A24}" dt="2022-08-07T20:39:07.557" v="567" actId="207"/>
          <ac:spMkLst>
            <pc:docMk/>
            <pc:sldMk cId="1635506853" sldId="289"/>
            <ac:spMk id="3" creationId="{EE73AFB2-9C66-4519-96ED-7AC6873FFC94}"/>
          </ac:spMkLst>
        </pc:spChg>
      </pc:sldChg>
      <pc:sldChg chg="addSp modSp add mod">
        <pc:chgData name="Bill Bennett" userId="b217f0e8-eb41-49c4-a813-4f93447b9948" providerId="ADAL" clId="{E73847D8-5B4E-461B-944A-A23C00409A24}" dt="2022-08-12T15:33:39.603" v="3915" actId="6549"/>
        <pc:sldMkLst>
          <pc:docMk/>
          <pc:sldMk cId="623693926" sldId="290"/>
        </pc:sldMkLst>
        <pc:spChg chg="mod">
          <ac:chgData name="Bill Bennett" userId="b217f0e8-eb41-49c4-a813-4f93447b9948" providerId="ADAL" clId="{E73847D8-5B4E-461B-944A-A23C00409A24}" dt="2022-08-12T15:33:39.603" v="3915" actId="6549"/>
          <ac:spMkLst>
            <pc:docMk/>
            <pc:sldMk cId="623693926" sldId="290"/>
            <ac:spMk id="3" creationId="{EE73AFB2-9C66-4519-96ED-7AC6873FFC94}"/>
          </ac:spMkLst>
        </pc:spChg>
        <pc:picChg chg="add mod">
          <ac:chgData name="Bill Bennett" userId="b217f0e8-eb41-49c4-a813-4f93447b9948" providerId="ADAL" clId="{E73847D8-5B4E-461B-944A-A23C00409A24}" dt="2022-08-11T21:22:56.868" v="3874" actId="1076"/>
          <ac:picMkLst>
            <pc:docMk/>
            <pc:sldMk cId="623693926" sldId="290"/>
            <ac:picMk id="7" creationId="{7A5CE0D2-82AB-412A-9C9B-A61BA54D292B}"/>
          </ac:picMkLst>
        </pc:picChg>
      </pc:sldChg>
      <pc:sldChg chg="modSp add mod">
        <pc:chgData name="Bill Bennett" userId="b217f0e8-eb41-49c4-a813-4f93447b9948" providerId="ADAL" clId="{E73847D8-5B4E-461B-944A-A23C00409A24}" dt="2022-08-07T20:39:51.120" v="581" actId="20577"/>
        <pc:sldMkLst>
          <pc:docMk/>
          <pc:sldMk cId="228961381" sldId="291"/>
        </pc:sldMkLst>
        <pc:spChg chg="mod">
          <ac:chgData name="Bill Bennett" userId="b217f0e8-eb41-49c4-a813-4f93447b9948" providerId="ADAL" clId="{E73847D8-5B4E-461B-944A-A23C00409A24}" dt="2022-08-07T20:39:51.120" v="581" actId="20577"/>
          <ac:spMkLst>
            <pc:docMk/>
            <pc:sldMk cId="228961381" sldId="291"/>
            <ac:spMk id="2" creationId="{220DA8E3-83EB-408B-B848-7AE4E295C496}"/>
          </ac:spMkLst>
        </pc:spChg>
        <pc:spChg chg="mod">
          <ac:chgData name="Bill Bennett" userId="b217f0e8-eb41-49c4-a813-4f93447b9948" providerId="ADAL" clId="{E73847D8-5B4E-461B-944A-A23C00409A24}" dt="2022-08-07T20:39:46.118" v="574" actId="207"/>
          <ac:spMkLst>
            <pc:docMk/>
            <pc:sldMk cId="228961381" sldId="291"/>
            <ac:spMk id="3" creationId="{EE73AFB2-9C66-4519-96ED-7AC6873FFC94}"/>
          </ac:spMkLst>
        </pc:spChg>
      </pc:sldChg>
      <pc:sldChg chg="addSp modSp add mod ord">
        <pc:chgData name="Bill Bennett" userId="b217f0e8-eb41-49c4-a813-4f93447b9948" providerId="ADAL" clId="{E73847D8-5B4E-461B-944A-A23C00409A24}" dt="2022-08-11T20:24:16.802" v="3650"/>
        <pc:sldMkLst>
          <pc:docMk/>
          <pc:sldMk cId="381800658" sldId="292"/>
        </pc:sldMkLst>
        <pc:spChg chg="mod">
          <ac:chgData name="Bill Bennett" userId="b217f0e8-eb41-49c4-a813-4f93447b9948" providerId="ADAL" clId="{E73847D8-5B4E-461B-944A-A23C00409A24}" dt="2022-08-11T19:49:14.770" v="2770" actId="20577"/>
          <ac:spMkLst>
            <pc:docMk/>
            <pc:sldMk cId="381800658" sldId="292"/>
            <ac:spMk id="2" creationId="{220DA8E3-83EB-408B-B848-7AE4E295C496}"/>
          </ac:spMkLst>
        </pc:spChg>
        <pc:spChg chg="mod">
          <ac:chgData name="Bill Bennett" userId="b217f0e8-eb41-49c4-a813-4f93447b9948" providerId="ADAL" clId="{E73847D8-5B4E-461B-944A-A23C00409A24}" dt="2022-08-11T19:51:58.611" v="2957" actId="114"/>
          <ac:spMkLst>
            <pc:docMk/>
            <pc:sldMk cId="381800658" sldId="292"/>
            <ac:spMk id="3" creationId="{EE73AFB2-9C66-4519-96ED-7AC6873FFC94}"/>
          </ac:spMkLst>
        </pc:spChg>
        <pc:picChg chg="add mod">
          <ac:chgData name="Bill Bennett" userId="b217f0e8-eb41-49c4-a813-4f93447b9948" providerId="ADAL" clId="{E73847D8-5B4E-461B-944A-A23C00409A24}" dt="2022-08-11T19:49:59.210" v="2854" actId="1036"/>
          <ac:picMkLst>
            <pc:docMk/>
            <pc:sldMk cId="381800658" sldId="292"/>
            <ac:picMk id="7" creationId="{A29F887B-2043-4B4B-B294-57704904217A}"/>
          </ac:picMkLst>
        </pc:picChg>
      </pc:sldChg>
      <pc:sldChg chg="addSp modSp add mod">
        <pc:chgData name="Bill Bennett" userId="b217f0e8-eb41-49c4-a813-4f93447b9948" providerId="ADAL" clId="{E73847D8-5B4E-461B-944A-A23C00409A24}" dt="2022-08-10T18:58:02.804" v="1147" actId="1076"/>
        <pc:sldMkLst>
          <pc:docMk/>
          <pc:sldMk cId="2963854739" sldId="293"/>
        </pc:sldMkLst>
        <pc:spChg chg="mod">
          <ac:chgData name="Bill Bennett" userId="b217f0e8-eb41-49c4-a813-4f93447b9948" providerId="ADAL" clId="{E73847D8-5B4E-461B-944A-A23C00409A24}" dt="2022-08-07T20:40:45.983" v="594" actId="20577"/>
          <ac:spMkLst>
            <pc:docMk/>
            <pc:sldMk cId="2963854739" sldId="293"/>
            <ac:spMk id="2" creationId="{220DA8E3-83EB-408B-B848-7AE4E295C496}"/>
          </ac:spMkLst>
        </pc:spChg>
        <pc:spChg chg="mod">
          <ac:chgData name="Bill Bennett" userId="b217f0e8-eb41-49c4-a813-4f93447b9948" providerId="ADAL" clId="{E73847D8-5B4E-461B-944A-A23C00409A24}" dt="2022-08-10T18:57:52.294" v="1145" actId="20577"/>
          <ac:spMkLst>
            <pc:docMk/>
            <pc:sldMk cId="2963854739" sldId="293"/>
            <ac:spMk id="3" creationId="{EE73AFB2-9C66-4519-96ED-7AC6873FFC94}"/>
          </ac:spMkLst>
        </pc:spChg>
        <pc:picChg chg="add mod">
          <ac:chgData name="Bill Bennett" userId="b217f0e8-eb41-49c4-a813-4f93447b9948" providerId="ADAL" clId="{E73847D8-5B4E-461B-944A-A23C00409A24}" dt="2022-08-10T18:58:02.804" v="1147" actId="1076"/>
          <ac:picMkLst>
            <pc:docMk/>
            <pc:sldMk cId="2963854739" sldId="293"/>
            <ac:picMk id="7" creationId="{7B6C4055-EC64-464A-BEBC-8C8A4B1B0266}"/>
          </ac:picMkLst>
        </pc:picChg>
        <pc:picChg chg="add mod">
          <ac:chgData name="Bill Bennett" userId="b217f0e8-eb41-49c4-a813-4f93447b9948" providerId="ADAL" clId="{E73847D8-5B4E-461B-944A-A23C00409A24}" dt="2022-08-10T18:57:59.972" v="1146" actId="1076"/>
          <ac:picMkLst>
            <pc:docMk/>
            <pc:sldMk cId="2963854739" sldId="293"/>
            <ac:picMk id="9" creationId="{510E4739-61E7-4F6C-8517-2F6A336F8798}"/>
          </ac:picMkLst>
        </pc:picChg>
      </pc:sldChg>
      <pc:sldChg chg="addSp delSp modSp add mod">
        <pc:chgData name="Bill Bennett" userId="b217f0e8-eb41-49c4-a813-4f93447b9948" providerId="ADAL" clId="{E73847D8-5B4E-461B-944A-A23C00409A24}" dt="2022-08-10T18:30:01.821" v="1017" actId="1076"/>
        <pc:sldMkLst>
          <pc:docMk/>
          <pc:sldMk cId="3914791287" sldId="294"/>
        </pc:sldMkLst>
        <pc:spChg chg="mod">
          <ac:chgData name="Bill Bennett" userId="b217f0e8-eb41-49c4-a813-4f93447b9948" providerId="ADAL" clId="{E73847D8-5B4E-461B-944A-A23C00409A24}" dt="2022-08-10T18:25:08.128" v="957" actId="27636"/>
          <ac:spMkLst>
            <pc:docMk/>
            <pc:sldMk cId="3914791287" sldId="294"/>
            <ac:spMk id="3" creationId="{EE73AFB2-9C66-4519-96ED-7AC6873FFC94}"/>
          </ac:spMkLst>
        </pc:spChg>
        <pc:spChg chg="add mod">
          <ac:chgData name="Bill Bennett" userId="b217f0e8-eb41-49c4-a813-4f93447b9948" providerId="ADAL" clId="{E73847D8-5B4E-461B-944A-A23C00409A24}" dt="2022-08-10T18:29:30.142" v="1012" actId="122"/>
          <ac:spMkLst>
            <pc:docMk/>
            <pc:sldMk cId="3914791287" sldId="294"/>
            <ac:spMk id="24" creationId="{13182155-3646-4166-B2DD-3012E5563E76}"/>
          </ac:spMkLst>
        </pc:spChg>
        <pc:picChg chg="del mod">
          <ac:chgData name="Bill Bennett" userId="b217f0e8-eb41-49c4-a813-4f93447b9948" providerId="ADAL" clId="{E73847D8-5B4E-461B-944A-A23C00409A24}" dt="2022-08-10T17:59:58.831" v="899" actId="478"/>
          <ac:picMkLst>
            <pc:docMk/>
            <pc:sldMk cId="3914791287" sldId="294"/>
            <ac:picMk id="7" creationId="{58297333-EE71-4342-A36C-DF8F59312BC6}"/>
          </ac:picMkLst>
        </pc:picChg>
        <pc:picChg chg="add del mod">
          <ac:chgData name="Bill Bennett" userId="b217f0e8-eb41-49c4-a813-4f93447b9948" providerId="ADAL" clId="{E73847D8-5B4E-461B-944A-A23C00409A24}" dt="2022-08-10T18:00:39.685" v="906" actId="21"/>
          <ac:picMkLst>
            <pc:docMk/>
            <pc:sldMk cId="3914791287" sldId="294"/>
            <ac:picMk id="8" creationId="{E6D84A59-42B4-4C6C-8C36-907B8FCCD542}"/>
          </ac:picMkLst>
        </pc:picChg>
        <pc:picChg chg="add del mod">
          <ac:chgData name="Bill Bennett" userId="b217f0e8-eb41-49c4-a813-4f93447b9948" providerId="ADAL" clId="{E73847D8-5B4E-461B-944A-A23C00409A24}" dt="2022-08-10T18:26:11.068" v="972" actId="478"/>
          <ac:picMkLst>
            <pc:docMk/>
            <pc:sldMk cId="3914791287" sldId="294"/>
            <ac:picMk id="10" creationId="{C9961883-E3B9-4A6B-BDAD-54D11B0E037C}"/>
          </ac:picMkLst>
        </pc:picChg>
        <pc:picChg chg="add del mod">
          <ac:chgData name="Bill Bennett" userId="b217f0e8-eb41-49c4-a813-4f93447b9948" providerId="ADAL" clId="{E73847D8-5B4E-461B-944A-A23C00409A24}" dt="2022-08-10T18:26:11.068" v="972" actId="478"/>
          <ac:picMkLst>
            <pc:docMk/>
            <pc:sldMk cId="3914791287" sldId="294"/>
            <ac:picMk id="11" creationId="{BD3E6DB5-C675-48AC-B0E3-82B77023E269}"/>
          </ac:picMkLst>
        </pc:picChg>
        <pc:picChg chg="add del mod">
          <ac:chgData name="Bill Bennett" userId="b217f0e8-eb41-49c4-a813-4f93447b9948" providerId="ADAL" clId="{E73847D8-5B4E-461B-944A-A23C00409A24}" dt="2022-08-10T18:26:11.068" v="972" actId="478"/>
          <ac:picMkLst>
            <pc:docMk/>
            <pc:sldMk cId="3914791287" sldId="294"/>
            <ac:picMk id="12" creationId="{6E14A15A-CCFB-4877-962C-D98862212E86}"/>
          </ac:picMkLst>
        </pc:picChg>
        <pc:picChg chg="add del mod">
          <ac:chgData name="Bill Bennett" userId="b217f0e8-eb41-49c4-a813-4f93447b9948" providerId="ADAL" clId="{E73847D8-5B4E-461B-944A-A23C00409A24}" dt="2022-08-10T18:26:11.068" v="972" actId="478"/>
          <ac:picMkLst>
            <pc:docMk/>
            <pc:sldMk cId="3914791287" sldId="294"/>
            <ac:picMk id="13" creationId="{3D117928-D5F7-4AA1-9614-63022866B111}"/>
          </ac:picMkLst>
        </pc:picChg>
        <pc:picChg chg="add del mod">
          <ac:chgData name="Bill Bennett" userId="b217f0e8-eb41-49c4-a813-4f93447b9948" providerId="ADAL" clId="{E73847D8-5B4E-461B-944A-A23C00409A24}" dt="2022-08-10T18:26:11.068" v="972" actId="478"/>
          <ac:picMkLst>
            <pc:docMk/>
            <pc:sldMk cId="3914791287" sldId="294"/>
            <ac:picMk id="14" creationId="{97858D00-A77A-4EE3-8722-577B1DAA2549}"/>
          </ac:picMkLst>
        </pc:picChg>
        <pc:picChg chg="add del mod">
          <ac:chgData name="Bill Bennett" userId="b217f0e8-eb41-49c4-a813-4f93447b9948" providerId="ADAL" clId="{E73847D8-5B4E-461B-944A-A23C00409A24}" dt="2022-08-10T18:26:11.068" v="972" actId="478"/>
          <ac:picMkLst>
            <pc:docMk/>
            <pc:sldMk cId="3914791287" sldId="294"/>
            <ac:picMk id="15" creationId="{8CB9659B-625C-4535-B70A-7E85A6E0E603}"/>
          </ac:picMkLst>
        </pc:picChg>
        <pc:picChg chg="add mod">
          <ac:chgData name="Bill Bennett" userId="b217f0e8-eb41-49c4-a813-4f93447b9948" providerId="ADAL" clId="{E73847D8-5B4E-461B-944A-A23C00409A24}" dt="2022-08-10T18:28:53.199" v="996" actId="1076"/>
          <ac:picMkLst>
            <pc:docMk/>
            <pc:sldMk cId="3914791287" sldId="294"/>
            <ac:picMk id="17" creationId="{4B375BC9-FBF7-43A4-885A-2FDAABC3AC20}"/>
          </ac:picMkLst>
        </pc:picChg>
        <pc:picChg chg="add mod">
          <ac:chgData name="Bill Bennett" userId="b217f0e8-eb41-49c4-a813-4f93447b9948" providerId="ADAL" clId="{E73847D8-5B4E-461B-944A-A23C00409A24}" dt="2022-08-10T18:30:01.821" v="1017" actId="1076"/>
          <ac:picMkLst>
            <pc:docMk/>
            <pc:sldMk cId="3914791287" sldId="294"/>
            <ac:picMk id="19" creationId="{9FFDD2BB-0148-411B-9E69-160DCC8B4899}"/>
          </ac:picMkLst>
        </pc:picChg>
        <pc:picChg chg="add mod">
          <ac:chgData name="Bill Bennett" userId="b217f0e8-eb41-49c4-a813-4f93447b9948" providerId="ADAL" clId="{E73847D8-5B4E-461B-944A-A23C00409A24}" dt="2022-08-10T18:28:59.797" v="997" actId="1076"/>
          <ac:picMkLst>
            <pc:docMk/>
            <pc:sldMk cId="3914791287" sldId="294"/>
            <ac:picMk id="21" creationId="{31FBEA52-EEEF-4A0C-9ED7-9C3C1FB13394}"/>
          </ac:picMkLst>
        </pc:picChg>
        <pc:picChg chg="add mod">
          <ac:chgData name="Bill Bennett" userId="b217f0e8-eb41-49c4-a813-4f93447b9948" providerId="ADAL" clId="{E73847D8-5B4E-461B-944A-A23C00409A24}" dt="2022-08-10T18:28:49.325" v="995" actId="1076"/>
          <ac:picMkLst>
            <pc:docMk/>
            <pc:sldMk cId="3914791287" sldId="294"/>
            <ac:picMk id="23" creationId="{70EFB658-8D2F-4CB0-9613-131E53FE15AF}"/>
          </ac:picMkLst>
        </pc:picChg>
      </pc:sldChg>
      <pc:sldChg chg="addSp delSp modSp add mod">
        <pc:chgData name="Bill Bennett" userId="b217f0e8-eb41-49c4-a813-4f93447b9948" providerId="ADAL" clId="{E73847D8-5B4E-461B-944A-A23C00409A24}" dt="2022-08-10T18:24:56.926" v="955" actId="20577"/>
        <pc:sldMkLst>
          <pc:docMk/>
          <pc:sldMk cId="1590093505" sldId="295"/>
        </pc:sldMkLst>
        <pc:spChg chg="mod">
          <ac:chgData name="Bill Bennett" userId="b217f0e8-eb41-49c4-a813-4f93447b9948" providerId="ADAL" clId="{E73847D8-5B4E-461B-944A-A23C00409A24}" dt="2022-08-10T18:24:56.926" v="955" actId="20577"/>
          <ac:spMkLst>
            <pc:docMk/>
            <pc:sldMk cId="1590093505" sldId="295"/>
            <ac:spMk id="3" creationId="{EE73AFB2-9C66-4519-96ED-7AC6873FFC94}"/>
          </ac:spMkLst>
        </pc:spChg>
        <pc:spChg chg="add mod ord">
          <ac:chgData name="Bill Bennett" userId="b217f0e8-eb41-49c4-a813-4f93447b9948" providerId="ADAL" clId="{E73847D8-5B4E-461B-944A-A23C00409A24}" dt="2022-08-10T18:22:18.127" v="933" actId="13822"/>
          <ac:spMkLst>
            <pc:docMk/>
            <pc:sldMk cId="1590093505" sldId="295"/>
            <ac:spMk id="9" creationId="{DF704441-A4FB-4382-8FA9-12D36EAB670B}"/>
          </ac:spMkLst>
        </pc:spChg>
        <pc:picChg chg="del">
          <ac:chgData name="Bill Bennett" userId="b217f0e8-eb41-49c4-a813-4f93447b9948" providerId="ADAL" clId="{E73847D8-5B4E-461B-944A-A23C00409A24}" dt="2022-08-10T18:01:23.070" v="914" actId="478"/>
          <ac:picMkLst>
            <pc:docMk/>
            <pc:sldMk cId="1590093505" sldId="295"/>
            <ac:picMk id="7" creationId="{58297333-EE71-4342-A36C-DF8F59312BC6}"/>
          </ac:picMkLst>
        </pc:picChg>
        <pc:picChg chg="add mod">
          <ac:chgData name="Bill Bennett" userId="b217f0e8-eb41-49c4-a813-4f93447b9948" providerId="ADAL" clId="{E73847D8-5B4E-461B-944A-A23C00409A24}" dt="2022-08-10T18:21:40.405" v="929" actId="14100"/>
          <ac:picMkLst>
            <pc:docMk/>
            <pc:sldMk cId="1590093505" sldId="295"/>
            <ac:picMk id="8" creationId="{40D9F4A6-02E7-4DBF-B74A-4110B3743CEB}"/>
          </ac:picMkLst>
        </pc:picChg>
      </pc:sldChg>
      <pc:sldChg chg="addSp delSp modSp add mod">
        <pc:chgData name="Bill Bennett" userId="b217f0e8-eb41-49c4-a813-4f93447b9948" providerId="ADAL" clId="{E73847D8-5B4E-461B-944A-A23C00409A24}" dt="2022-08-10T18:50:52.021" v="1120" actId="14100"/>
        <pc:sldMkLst>
          <pc:docMk/>
          <pc:sldMk cId="2499632200" sldId="296"/>
        </pc:sldMkLst>
        <pc:spChg chg="mod">
          <ac:chgData name="Bill Bennett" userId="b217f0e8-eb41-49c4-a813-4f93447b9948" providerId="ADAL" clId="{E73847D8-5B4E-461B-944A-A23C00409A24}" dt="2022-08-10T18:50:52.021" v="1120" actId="14100"/>
          <ac:spMkLst>
            <pc:docMk/>
            <pc:sldMk cId="2499632200" sldId="296"/>
            <ac:spMk id="3" creationId="{EE73AFB2-9C66-4519-96ED-7AC6873FFC94}"/>
          </ac:spMkLst>
        </pc:spChg>
        <pc:picChg chg="add del">
          <ac:chgData name="Bill Bennett" userId="b217f0e8-eb41-49c4-a813-4f93447b9948" providerId="ADAL" clId="{E73847D8-5B4E-461B-944A-A23C00409A24}" dt="2022-08-10T18:46:54.193" v="1112"/>
          <ac:picMkLst>
            <pc:docMk/>
            <pc:sldMk cId="2499632200" sldId="296"/>
            <ac:picMk id="2050" creationId="{26A6E674-59B5-4B55-ADFA-ADF68640763E}"/>
          </ac:picMkLst>
        </pc:picChg>
        <pc:picChg chg="add del mod">
          <ac:chgData name="Bill Bennett" userId="b217f0e8-eb41-49c4-a813-4f93447b9948" providerId="ADAL" clId="{E73847D8-5B4E-461B-944A-A23C00409A24}" dt="2022-08-10T18:49:12.813" v="1116" actId="478"/>
          <ac:picMkLst>
            <pc:docMk/>
            <pc:sldMk cId="2499632200" sldId="296"/>
            <ac:picMk id="2052" creationId="{36799470-4F8B-4325-8816-FD05E70F312C}"/>
          </ac:picMkLst>
        </pc:picChg>
        <pc:picChg chg="add mod">
          <ac:chgData name="Bill Bennett" userId="b217f0e8-eb41-49c4-a813-4f93447b9948" providerId="ADAL" clId="{E73847D8-5B4E-461B-944A-A23C00409A24}" dt="2022-08-10T18:50:48.397" v="1119" actId="1076"/>
          <ac:picMkLst>
            <pc:docMk/>
            <pc:sldMk cId="2499632200" sldId="296"/>
            <ac:picMk id="2054" creationId="{A0DD3BC2-F1AD-4A56-A91B-2DAFA7462622}"/>
          </ac:picMkLst>
        </pc:picChg>
      </pc:sldChg>
      <pc:sldChg chg="add del">
        <pc:chgData name="Bill Bennett" userId="b217f0e8-eb41-49c4-a813-4f93447b9948" providerId="ADAL" clId="{E73847D8-5B4E-461B-944A-A23C00409A24}" dt="2022-08-10T18:51:20.072" v="1121" actId="47"/>
        <pc:sldMkLst>
          <pc:docMk/>
          <pc:sldMk cId="2599876357" sldId="297"/>
        </pc:sldMkLst>
      </pc:sldChg>
      <pc:sldChg chg="addSp modSp add mod">
        <pc:chgData name="Bill Bennett" userId="b217f0e8-eb41-49c4-a813-4f93447b9948" providerId="ADAL" clId="{E73847D8-5B4E-461B-944A-A23C00409A24}" dt="2022-08-10T19:23:54.363" v="1253"/>
        <pc:sldMkLst>
          <pc:docMk/>
          <pc:sldMk cId="1789137471" sldId="298"/>
        </pc:sldMkLst>
        <pc:spChg chg="mod">
          <ac:chgData name="Bill Bennett" userId="b217f0e8-eb41-49c4-a813-4f93447b9948" providerId="ADAL" clId="{E73847D8-5B4E-461B-944A-A23C00409A24}" dt="2022-08-10T19:23:25.140" v="1251" actId="20577"/>
          <ac:spMkLst>
            <pc:docMk/>
            <pc:sldMk cId="1789137471" sldId="298"/>
            <ac:spMk id="3" creationId="{EE73AFB2-9C66-4519-96ED-7AC6873FFC94}"/>
          </ac:spMkLst>
        </pc:spChg>
        <pc:picChg chg="add mod">
          <ac:chgData name="Bill Bennett" userId="b217f0e8-eb41-49c4-a813-4f93447b9948" providerId="ADAL" clId="{E73847D8-5B4E-461B-944A-A23C00409A24}" dt="2022-08-10T19:23:45.023" v="1252"/>
          <ac:picMkLst>
            <pc:docMk/>
            <pc:sldMk cId="1789137471" sldId="298"/>
            <ac:picMk id="7" creationId="{5E585BA0-4A8A-4E31-94F7-ED786A734E22}"/>
          </ac:picMkLst>
        </pc:picChg>
        <pc:picChg chg="add mod">
          <ac:chgData name="Bill Bennett" userId="b217f0e8-eb41-49c4-a813-4f93447b9948" providerId="ADAL" clId="{E73847D8-5B4E-461B-944A-A23C00409A24}" dt="2022-08-10T19:23:54.363" v="1253"/>
          <ac:picMkLst>
            <pc:docMk/>
            <pc:sldMk cId="1789137471" sldId="298"/>
            <ac:picMk id="9" creationId="{F55ED546-1379-4708-97C8-71E8D5A2B866}"/>
          </ac:picMkLst>
        </pc:picChg>
      </pc:sldChg>
      <pc:sldChg chg="addSp delSp modSp add mod">
        <pc:chgData name="Bill Bennett" userId="b217f0e8-eb41-49c4-a813-4f93447b9948" providerId="ADAL" clId="{E73847D8-5B4E-461B-944A-A23C00409A24}" dt="2022-08-10T18:41:00.845" v="1104" actId="1076"/>
        <pc:sldMkLst>
          <pc:docMk/>
          <pc:sldMk cId="3864362300" sldId="299"/>
        </pc:sldMkLst>
        <pc:spChg chg="mod">
          <ac:chgData name="Bill Bennett" userId="b217f0e8-eb41-49c4-a813-4f93447b9948" providerId="ADAL" clId="{E73847D8-5B4E-461B-944A-A23C00409A24}" dt="2022-08-10T18:36:59.357" v="1095" actId="14100"/>
          <ac:spMkLst>
            <pc:docMk/>
            <pc:sldMk cId="3864362300" sldId="299"/>
            <ac:spMk id="3" creationId="{EE73AFB2-9C66-4519-96ED-7AC6873FFC94}"/>
          </ac:spMkLst>
        </pc:spChg>
        <pc:picChg chg="del">
          <ac:chgData name="Bill Bennett" userId="b217f0e8-eb41-49c4-a813-4f93447b9948" providerId="ADAL" clId="{E73847D8-5B4E-461B-944A-A23C00409A24}" dt="2022-08-10T18:37:09.236" v="1096" actId="478"/>
          <ac:picMkLst>
            <pc:docMk/>
            <pc:sldMk cId="3864362300" sldId="299"/>
            <ac:picMk id="14" creationId="{33E2A9F8-CE9C-42EC-A3C4-5AA7B8C8042F}"/>
          </ac:picMkLst>
        </pc:picChg>
        <pc:picChg chg="add del mod">
          <ac:chgData name="Bill Bennett" userId="b217f0e8-eb41-49c4-a813-4f93447b9948" providerId="ADAL" clId="{E73847D8-5B4E-461B-944A-A23C00409A24}" dt="2022-08-10T18:37:25.102" v="1100" actId="478"/>
          <ac:picMkLst>
            <pc:docMk/>
            <pc:sldMk cId="3864362300" sldId="299"/>
            <ac:picMk id="18" creationId="{1A4309AF-9083-4BA9-A366-A248AEAA481C}"/>
          </ac:picMkLst>
        </pc:picChg>
        <pc:picChg chg="add mod">
          <ac:chgData name="Bill Bennett" userId="b217f0e8-eb41-49c4-a813-4f93447b9948" providerId="ADAL" clId="{E73847D8-5B4E-461B-944A-A23C00409A24}" dt="2022-08-10T18:41:00.845" v="1104" actId="1076"/>
          <ac:picMkLst>
            <pc:docMk/>
            <pc:sldMk cId="3864362300" sldId="299"/>
            <ac:picMk id="23" creationId="{52BC7AF2-24CA-4998-815F-A17ECCD838FB}"/>
          </ac:picMkLst>
        </pc:picChg>
      </pc:sldChg>
      <pc:sldChg chg="addSp modSp add del mod">
        <pc:chgData name="Bill Bennett" userId="b217f0e8-eb41-49c4-a813-4f93447b9948" providerId="ADAL" clId="{E73847D8-5B4E-461B-944A-A23C00409A24}" dt="2022-08-10T20:01:23.176" v="1366" actId="47"/>
        <pc:sldMkLst>
          <pc:docMk/>
          <pc:sldMk cId="3777038433" sldId="300"/>
        </pc:sldMkLst>
        <pc:spChg chg="mod">
          <ac:chgData name="Bill Bennett" userId="b217f0e8-eb41-49c4-a813-4f93447b9948" providerId="ADAL" clId="{E73847D8-5B4E-461B-944A-A23C00409A24}" dt="2022-08-10T20:00:17.270" v="1365" actId="6549"/>
          <ac:spMkLst>
            <pc:docMk/>
            <pc:sldMk cId="3777038433" sldId="300"/>
            <ac:spMk id="3" creationId="{EE73AFB2-9C66-4519-96ED-7AC6873FFC94}"/>
          </ac:spMkLst>
        </pc:spChg>
        <pc:spChg chg="add mod">
          <ac:chgData name="Bill Bennett" userId="b217f0e8-eb41-49c4-a813-4f93447b9948" providerId="ADAL" clId="{E73847D8-5B4E-461B-944A-A23C00409A24}" dt="2022-08-10T19:58:54.317" v="1327" actId="14100"/>
          <ac:spMkLst>
            <pc:docMk/>
            <pc:sldMk cId="3777038433" sldId="300"/>
            <ac:spMk id="8" creationId="{70A70BE5-EAD3-47B0-95AA-18439DD9F2D4}"/>
          </ac:spMkLst>
        </pc:spChg>
      </pc:sldChg>
      <pc:sldChg chg="addSp delSp modSp add mod">
        <pc:chgData name="Bill Bennett" userId="b217f0e8-eb41-49c4-a813-4f93447b9948" providerId="ADAL" clId="{E73847D8-5B4E-461B-944A-A23C00409A24}" dt="2022-08-10T19:59:27.363" v="1362" actId="1036"/>
        <pc:sldMkLst>
          <pc:docMk/>
          <pc:sldMk cId="1198003567" sldId="301"/>
        </pc:sldMkLst>
        <pc:spChg chg="mod">
          <ac:chgData name="Bill Bennett" userId="b217f0e8-eb41-49c4-a813-4f93447b9948" providerId="ADAL" clId="{E73847D8-5B4E-461B-944A-A23C00409A24}" dt="2022-08-10T19:59:27.363" v="1362" actId="1036"/>
          <ac:spMkLst>
            <pc:docMk/>
            <pc:sldMk cId="1198003567" sldId="301"/>
            <ac:spMk id="3" creationId="{EE73AFB2-9C66-4519-96ED-7AC6873FFC94}"/>
          </ac:spMkLst>
        </pc:spChg>
        <pc:spChg chg="add mod">
          <ac:chgData name="Bill Bennett" userId="b217f0e8-eb41-49c4-a813-4f93447b9948" providerId="ADAL" clId="{E73847D8-5B4E-461B-944A-A23C00409A24}" dt="2022-08-10T19:59:17.308" v="1329" actId="1076"/>
          <ac:spMkLst>
            <pc:docMk/>
            <pc:sldMk cId="1198003567" sldId="301"/>
            <ac:spMk id="15" creationId="{C6386D9E-EB83-4C3C-AA6E-516E5793BB48}"/>
          </ac:spMkLst>
        </pc:spChg>
        <pc:picChg chg="del">
          <ac:chgData name="Bill Bennett" userId="b217f0e8-eb41-49c4-a813-4f93447b9948" providerId="ADAL" clId="{E73847D8-5B4E-461B-944A-A23C00409A24}" dt="2022-08-10T19:27:27.396" v="1257" actId="478"/>
          <ac:picMkLst>
            <pc:docMk/>
            <pc:sldMk cId="1198003567" sldId="301"/>
            <ac:picMk id="7" creationId="{62CBB156-FC49-437B-90F4-C993AC7CB469}"/>
          </ac:picMkLst>
        </pc:picChg>
        <pc:picChg chg="add del mod">
          <ac:chgData name="Bill Bennett" userId="b217f0e8-eb41-49c4-a813-4f93447b9948" providerId="ADAL" clId="{E73847D8-5B4E-461B-944A-A23C00409A24}" dt="2022-08-10T19:28:07.676" v="1263" actId="478"/>
          <ac:picMkLst>
            <pc:docMk/>
            <pc:sldMk cId="1198003567" sldId="301"/>
            <ac:picMk id="8" creationId="{BC226DBA-5CA2-4B78-8188-84851BF8F426}"/>
          </ac:picMkLst>
        </pc:picChg>
        <pc:picChg chg="add mod">
          <ac:chgData name="Bill Bennett" userId="b217f0e8-eb41-49c4-a813-4f93447b9948" providerId="ADAL" clId="{E73847D8-5B4E-461B-944A-A23C00409A24}" dt="2022-08-10T19:59:27.363" v="1362" actId="1036"/>
          <ac:picMkLst>
            <pc:docMk/>
            <pc:sldMk cId="1198003567" sldId="301"/>
            <ac:picMk id="10" creationId="{D71FD70D-C663-4425-9048-9EFFCC513EBE}"/>
          </ac:picMkLst>
        </pc:picChg>
        <pc:picChg chg="add del mod">
          <ac:chgData name="Bill Bennett" userId="b217f0e8-eb41-49c4-a813-4f93447b9948" providerId="ADAL" clId="{E73847D8-5B4E-461B-944A-A23C00409A24}" dt="2022-08-10T19:42:54.419" v="1274" actId="478"/>
          <ac:picMkLst>
            <pc:docMk/>
            <pc:sldMk cId="1198003567" sldId="301"/>
            <ac:picMk id="12" creationId="{F6D1604D-28DA-4B42-858B-5FE5B4EC01FB}"/>
          </ac:picMkLst>
        </pc:picChg>
        <pc:picChg chg="add del mod">
          <ac:chgData name="Bill Bennett" userId="b217f0e8-eb41-49c4-a813-4f93447b9948" providerId="ADAL" clId="{E73847D8-5B4E-461B-944A-A23C00409A24}" dt="2022-08-10T19:46:12.492" v="1278" actId="478"/>
          <ac:picMkLst>
            <pc:docMk/>
            <pc:sldMk cId="1198003567" sldId="301"/>
            <ac:picMk id="3074" creationId="{7EA86007-81B2-4CEC-A25B-720FDEFFB766}"/>
          </ac:picMkLst>
        </pc:picChg>
        <pc:picChg chg="add mod">
          <ac:chgData name="Bill Bennett" userId="b217f0e8-eb41-49c4-a813-4f93447b9948" providerId="ADAL" clId="{E73847D8-5B4E-461B-944A-A23C00409A24}" dt="2022-08-10T19:59:27.363" v="1362" actId="1036"/>
          <ac:picMkLst>
            <pc:docMk/>
            <pc:sldMk cId="1198003567" sldId="301"/>
            <ac:picMk id="3076" creationId="{C1220C5E-9C93-472E-9E23-93E012BD1774}"/>
          </ac:picMkLst>
        </pc:picChg>
      </pc:sldChg>
      <pc:sldChg chg="addSp delSp modSp add mod ord">
        <pc:chgData name="Bill Bennett" userId="b217f0e8-eb41-49c4-a813-4f93447b9948" providerId="ADAL" clId="{E73847D8-5B4E-461B-944A-A23C00409A24}" dt="2022-08-10T20:06:22.421" v="1472" actId="1038"/>
        <pc:sldMkLst>
          <pc:docMk/>
          <pc:sldMk cId="785970732" sldId="302"/>
        </pc:sldMkLst>
        <pc:spChg chg="mod">
          <ac:chgData name="Bill Bennett" userId="b217f0e8-eb41-49c4-a813-4f93447b9948" providerId="ADAL" clId="{E73847D8-5B4E-461B-944A-A23C00409A24}" dt="2022-08-10T20:06:04.639" v="1457" actId="1036"/>
          <ac:spMkLst>
            <pc:docMk/>
            <pc:sldMk cId="785970732" sldId="302"/>
            <ac:spMk id="3" creationId="{EE73AFB2-9C66-4519-96ED-7AC6873FFC94}"/>
          </ac:spMkLst>
        </pc:spChg>
        <pc:spChg chg="add mod">
          <ac:chgData name="Bill Bennett" userId="b217f0e8-eb41-49c4-a813-4f93447b9948" providerId="ADAL" clId="{E73847D8-5B4E-461B-944A-A23C00409A24}" dt="2022-08-10T20:06:22.421" v="1472" actId="1038"/>
          <ac:spMkLst>
            <pc:docMk/>
            <pc:sldMk cId="785970732" sldId="302"/>
            <ac:spMk id="9" creationId="{9AFE929B-51D7-4F01-91BA-68735F49ABB2}"/>
          </ac:spMkLst>
        </pc:spChg>
        <pc:picChg chg="del mod">
          <ac:chgData name="Bill Bennett" userId="b217f0e8-eb41-49c4-a813-4f93447b9948" providerId="ADAL" clId="{E73847D8-5B4E-461B-944A-A23C00409A24}" dt="2022-08-10T20:04:13.042" v="1422" actId="478"/>
          <ac:picMkLst>
            <pc:docMk/>
            <pc:sldMk cId="785970732" sldId="302"/>
            <ac:picMk id="7" creationId="{62CBB156-FC49-437B-90F4-C993AC7CB469}"/>
          </ac:picMkLst>
        </pc:picChg>
        <pc:picChg chg="add mod">
          <ac:chgData name="Bill Bennett" userId="b217f0e8-eb41-49c4-a813-4f93447b9948" providerId="ADAL" clId="{E73847D8-5B4E-461B-944A-A23C00409A24}" dt="2022-08-10T20:06:04.639" v="1457" actId="1036"/>
          <ac:picMkLst>
            <pc:docMk/>
            <pc:sldMk cId="785970732" sldId="302"/>
            <ac:picMk id="8" creationId="{6864F23F-6CB5-44C0-B311-DE0279AEE5A6}"/>
          </ac:picMkLst>
        </pc:picChg>
      </pc:sldChg>
      <pc:sldChg chg="addSp delSp modSp add mod modClrScheme chgLayout">
        <pc:chgData name="Bill Bennett" userId="b217f0e8-eb41-49c4-a813-4f93447b9948" providerId="ADAL" clId="{E73847D8-5B4E-461B-944A-A23C00409A24}" dt="2022-08-10T21:11:28.780" v="1558" actId="255"/>
        <pc:sldMkLst>
          <pc:docMk/>
          <pc:sldMk cId="2717689818" sldId="303"/>
        </pc:sldMkLst>
        <pc:spChg chg="mod">
          <ac:chgData name="Bill Bennett" userId="b217f0e8-eb41-49c4-a813-4f93447b9948" providerId="ADAL" clId="{E73847D8-5B4E-461B-944A-A23C00409A24}" dt="2022-08-10T21:09:48.272" v="1509" actId="26606"/>
          <ac:spMkLst>
            <pc:docMk/>
            <pc:sldMk cId="2717689818" sldId="303"/>
            <ac:spMk id="2" creationId="{220DA8E3-83EB-408B-B848-7AE4E295C496}"/>
          </ac:spMkLst>
        </pc:spChg>
        <pc:spChg chg="mod">
          <ac:chgData name="Bill Bennett" userId="b217f0e8-eb41-49c4-a813-4f93447b9948" providerId="ADAL" clId="{E73847D8-5B4E-461B-944A-A23C00409A24}" dt="2022-08-10T21:10:52.720" v="1552" actId="14100"/>
          <ac:spMkLst>
            <pc:docMk/>
            <pc:sldMk cId="2717689818" sldId="303"/>
            <ac:spMk id="3" creationId="{EE73AFB2-9C66-4519-96ED-7AC6873FFC94}"/>
          </ac:spMkLst>
        </pc:spChg>
        <pc:spChg chg="mod">
          <ac:chgData name="Bill Bennett" userId="b217f0e8-eb41-49c4-a813-4f93447b9948" providerId="ADAL" clId="{E73847D8-5B4E-461B-944A-A23C00409A24}" dt="2022-08-10T21:09:48.272" v="1509" actId="26606"/>
          <ac:spMkLst>
            <pc:docMk/>
            <pc:sldMk cId="2717689818" sldId="303"/>
            <ac:spMk id="4" creationId="{25F568C8-C3E9-42DB-B3F0-5AF03DF13354}"/>
          </ac:spMkLst>
        </pc:spChg>
        <pc:spChg chg="mod modVis">
          <ac:chgData name="Bill Bennett" userId="b217f0e8-eb41-49c4-a813-4f93447b9948" providerId="ADAL" clId="{E73847D8-5B4E-461B-944A-A23C00409A24}" dt="2022-08-10T21:09:48.272" v="1509" actId="26606"/>
          <ac:spMkLst>
            <pc:docMk/>
            <pc:sldMk cId="2717689818" sldId="303"/>
            <ac:spMk id="5" creationId="{961A754B-57D5-4B31-806C-450AD6CD0727}"/>
          </ac:spMkLst>
        </pc:spChg>
        <pc:spChg chg="add mod">
          <ac:chgData name="Bill Bennett" userId="b217f0e8-eb41-49c4-a813-4f93447b9948" providerId="ADAL" clId="{E73847D8-5B4E-461B-944A-A23C00409A24}" dt="2022-08-10T21:11:28.780" v="1558" actId="255"/>
          <ac:spMkLst>
            <pc:docMk/>
            <pc:sldMk cId="2717689818" sldId="303"/>
            <ac:spMk id="9" creationId="{34DEA036-6C66-4C2A-AD1A-88302CE96406}"/>
          </ac:spMkLst>
        </pc:spChg>
        <pc:spChg chg="add del mod">
          <ac:chgData name="Bill Bennett" userId="b217f0e8-eb41-49c4-a813-4f93447b9948" providerId="ADAL" clId="{E73847D8-5B4E-461B-944A-A23C00409A24}" dt="2022-08-10T21:09:48.272" v="1509" actId="26606"/>
          <ac:spMkLst>
            <pc:docMk/>
            <pc:sldMk cId="2717689818" sldId="303"/>
            <ac:spMk id="6151" creationId="{3B5816C8-B2D6-7AD3-4017-3F6D78C2C1E5}"/>
          </ac:spMkLst>
        </pc:spChg>
        <pc:picChg chg="add mod ord">
          <ac:chgData name="Bill Bennett" userId="b217f0e8-eb41-49c4-a813-4f93447b9948" providerId="ADAL" clId="{E73847D8-5B4E-461B-944A-A23C00409A24}" dt="2022-08-10T21:10:56.753" v="1553" actId="1076"/>
          <ac:picMkLst>
            <pc:docMk/>
            <pc:sldMk cId="2717689818" sldId="303"/>
            <ac:picMk id="6146" creationId="{56A21F79-4A6A-4C63-A5FE-C07F3C726EBB}"/>
          </ac:picMkLst>
        </pc:picChg>
      </pc:sldChg>
      <pc:sldChg chg="modSp add mod">
        <pc:chgData name="Bill Bennett" userId="b217f0e8-eb41-49c4-a813-4f93447b9948" providerId="ADAL" clId="{E73847D8-5B4E-461B-944A-A23C00409A24}" dt="2022-08-10T21:11:59.416" v="1560" actId="14100"/>
        <pc:sldMkLst>
          <pc:docMk/>
          <pc:sldMk cId="4062779568" sldId="304"/>
        </pc:sldMkLst>
        <pc:spChg chg="mod">
          <ac:chgData name="Bill Bennett" userId="b217f0e8-eb41-49c4-a813-4f93447b9948" providerId="ADAL" clId="{E73847D8-5B4E-461B-944A-A23C00409A24}" dt="2022-08-10T21:11:59.416" v="1560" actId="14100"/>
          <ac:spMkLst>
            <pc:docMk/>
            <pc:sldMk cId="4062779568" sldId="304"/>
            <ac:spMk id="3" creationId="{EE73AFB2-9C66-4519-96ED-7AC6873FFC94}"/>
          </ac:spMkLst>
        </pc:spChg>
      </pc:sldChg>
      <pc:sldChg chg="addSp delSp modSp add mod">
        <pc:chgData name="Bill Bennett" userId="b217f0e8-eb41-49c4-a813-4f93447b9948" providerId="ADAL" clId="{E73847D8-5B4E-461B-944A-A23C00409A24}" dt="2022-08-11T17:59:23.027" v="1898" actId="20577"/>
        <pc:sldMkLst>
          <pc:docMk/>
          <pc:sldMk cId="2138843964" sldId="305"/>
        </pc:sldMkLst>
        <pc:spChg chg="mod">
          <ac:chgData name="Bill Bennett" userId="b217f0e8-eb41-49c4-a813-4f93447b9948" providerId="ADAL" clId="{E73847D8-5B4E-461B-944A-A23C00409A24}" dt="2022-08-11T17:59:23.027" v="1898" actId="20577"/>
          <ac:spMkLst>
            <pc:docMk/>
            <pc:sldMk cId="2138843964" sldId="305"/>
            <ac:spMk id="3" creationId="{EE73AFB2-9C66-4519-96ED-7AC6873FFC94}"/>
          </ac:spMkLst>
        </pc:spChg>
        <pc:picChg chg="del">
          <ac:chgData name="Bill Bennett" userId="b217f0e8-eb41-49c4-a813-4f93447b9948" providerId="ADAL" clId="{E73847D8-5B4E-461B-944A-A23C00409A24}" dt="2022-08-11T17:52:31.105" v="1724" actId="478"/>
          <ac:picMkLst>
            <pc:docMk/>
            <pc:sldMk cId="2138843964" sldId="305"/>
            <ac:picMk id="7" creationId="{55A695B6-8DE8-41DC-B882-DE4F0856B9A2}"/>
          </ac:picMkLst>
        </pc:picChg>
        <pc:picChg chg="add mod">
          <ac:chgData name="Bill Bennett" userId="b217f0e8-eb41-49c4-a813-4f93447b9948" providerId="ADAL" clId="{E73847D8-5B4E-461B-944A-A23C00409A24}" dt="2022-08-11T17:59:01.906" v="1879" actId="1076"/>
          <ac:picMkLst>
            <pc:docMk/>
            <pc:sldMk cId="2138843964" sldId="305"/>
            <ac:picMk id="8" creationId="{AC4C9AD6-6ABD-48BD-B2D4-A0879BF94DB3}"/>
          </ac:picMkLst>
        </pc:picChg>
        <pc:picChg chg="del">
          <ac:chgData name="Bill Bennett" userId="b217f0e8-eb41-49c4-a813-4f93447b9948" providerId="ADAL" clId="{E73847D8-5B4E-461B-944A-A23C00409A24}" dt="2022-08-11T17:52:29.609" v="1723" actId="478"/>
          <ac:picMkLst>
            <pc:docMk/>
            <pc:sldMk cId="2138843964" sldId="305"/>
            <ac:picMk id="9" creationId="{A5B3D634-A8BF-4397-8B43-A707014C73EF}"/>
          </ac:picMkLst>
        </pc:picChg>
        <pc:picChg chg="del mod">
          <ac:chgData name="Bill Bennett" userId="b217f0e8-eb41-49c4-a813-4f93447b9948" providerId="ADAL" clId="{E73847D8-5B4E-461B-944A-A23C00409A24}" dt="2022-08-11T17:58:50.705" v="1876" actId="478"/>
          <ac:picMkLst>
            <pc:docMk/>
            <pc:sldMk cId="2138843964" sldId="305"/>
            <ac:picMk id="11" creationId="{469DB218-BFB0-4376-AD25-04EE438D4084}"/>
          </ac:picMkLst>
        </pc:picChg>
      </pc:sldChg>
      <pc:sldChg chg="addSp delSp modSp add mod ord">
        <pc:chgData name="Bill Bennett" userId="b217f0e8-eb41-49c4-a813-4f93447b9948" providerId="ADAL" clId="{E73847D8-5B4E-461B-944A-A23C00409A24}" dt="2022-08-11T19:15:57.317" v="2154" actId="14100"/>
        <pc:sldMkLst>
          <pc:docMk/>
          <pc:sldMk cId="2220537911" sldId="306"/>
        </pc:sldMkLst>
        <pc:spChg chg="mod">
          <ac:chgData name="Bill Bennett" userId="b217f0e8-eb41-49c4-a813-4f93447b9948" providerId="ADAL" clId="{E73847D8-5B4E-461B-944A-A23C00409A24}" dt="2022-08-11T19:15:57.317" v="2154" actId="14100"/>
          <ac:spMkLst>
            <pc:docMk/>
            <pc:sldMk cId="2220537911" sldId="306"/>
            <ac:spMk id="3" creationId="{EE73AFB2-9C66-4519-96ED-7AC6873FFC94}"/>
          </ac:spMkLst>
        </pc:spChg>
        <pc:picChg chg="add del mod">
          <ac:chgData name="Bill Bennett" userId="b217f0e8-eb41-49c4-a813-4f93447b9948" providerId="ADAL" clId="{E73847D8-5B4E-461B-944A-A23C00409A24}" dt="2022-08-11T19:06:44.532" v="1992" actId="478"/>
          <ac:picMkLst>
            <pc:docMk/>
            <pc:sldMk cId="2220537911" sldId="306"/>
            <ac:picMk id="7" creationId="{B3DABA6D-613B-4E4A-A99A-968FDE64D08C}"/>
          </ac:picMkLst>
        </pc:picChg>
        <pc:picChg chg="add del mod">
          <ac:chgData name="Bill Bennett" userId="b217f0e8-eb41-49c4-a813-4f93447b9948" providerId="ADAL" clId="{E73847D8-5B4E-461B-944A-A23C00409A24}" dt="2022-08-11T19:04:16.437" v="1984" actId="478"/>
          <ac:picMkLst>
            <pc:docMk/>
            <pc:sldMk cId="2220537911" sldId="306"/>
            <ac:picMk id="9" creationId="{C320E7BF-7538-43B3-801D-8CB1F8B34450}"/>
          </ac:picMkLst>
        </pc:picChg>
        <pc:picChg chg="add mod">
          <ac:chgData name="Bill Bennett" userId="b217f0e8-eb41-49c4-a813-4f93447b9948" providerId="ADAL" clId="{E73847D8-5B4E-461B-944A-A23C00409A24}" dt="2022-08-11T19:06:48.884" v="1993" actId="1076"/>
          <ac:picMkLst>
            <pc:docMk/>
            <pc:sldMk cId="2220537911" sldId="306"/>
            <ac:picMk id="4098" creationId="{88B6291E-AA0F-42B0-B5E4-983D990043A7}"/>
          </ac:picMkLst>
        </pc:picChg>
      </pc:sldChg>
      <pc:sldChg chg="add del ord">
        <pc:chgData name="Bill Bennett" userId="b217f0e8-eb41-49c4-a813-4f93447b9948" providerId="ADAL" clId="{E73847D8-5B4E-461B-944A-A23C00409A24}" dt="2022-08-11T19:08:39.305" v="2024" actId="47"/>
        <pc:sldMkLst>
          <pc:docMk/>
          <pc:sldMk cId="600540916" sldId="307"/>
        </pc:sldMkLst>
      </pc:sldChg>
      <pc:sldChg chg="addSp delSp modSp add mod ord">
        <pc:chgData name="Bill Bennett" userId="b217f0e8-eb41-49c4-a813-4f93447b9948" providerId="ADAL" clId="{E73847D8-5B4E-461B-944A-A23C00409A24}" dt="2022-08-11T19:14:53.268" v="2114" actId="14100"/>
        <pc:sldMkLst>
          <pc:docMk/>
          <pc:sldMk cId="3944833223" sldId="308"/>
        </pc:sldMkLst>
        <pc:spChg chg="mod">
          <ac:chgData name="Bill Bennett" userId="b217f0e8-eb41-49c4-a813-4f93447b9948" providerId="ADAL" clId="{E73847D8-5B4E-461B-944A-A23C00409A24}" dt="2022-08-11T19:07:35.549" v="2019" actId="20577"/>
          <ac:spMkLst>
            <pc:docMk/>
            <pc:sldMk cId="3944833223" sldId="308"/>
            <ac:spMk id="2" creationId="{220DA8E3-83EB-408B-B848-7AE4E295C496}"/>
          </ac:spMkLst>
        </pc:spChg>
        <pc:spChg chg="mod">
          <ac:chgData name="Bill Bennett" userId="b217f0e8-eb41-49c4-a813-4f93447b9948" providerId="ADAL" clId="{E73847D8-5B4E-461B-944A-A23C00409A24}" dt="2022-08-11T19:14:53.268" v="2114" actId="14100"/>
          <ac:spMkLst>
            <pc:docMk/>
            <pc:sldMk cId="3944833223" sldId="308"/>
            <ac:spMk id="3" creationId="{EE73AFB2-9C66-4519-96ED-7AC6873FFC94}"/>
          </ac:spMkLst>
        </pc:spChg>
        <pc:picChg chg="del mod">
          <ac:chgData name="Bill Bennett" userId="b217f0e8-eb41-49c4-a813-4f93447b9948" providerId="ADAL" clId="{E73847D8-5B4E-461B-944A-A23C00409A24}" dt="2022-08-11T19:13:56.837" v="2057" actId="478"/>
          <ac:picMkLst>
            <pc:docMk/>
            <pc:sldMk cId="3944833223" sldId="308"/>
            <ac:picMk id="7" creationId="{B3DABA6D-613B-4E4A-A99A-968FDE64D08C}"/>
          </ac:picMkLst>
        </pc:picChg>
        <pc:picChg chg="add mod">
          <ac:chgData name="Bill Bennett" userId="b217f0e8-eb41-49c4-a813-4f93447b9948" providerId="ADAL" clId="{E73847D8-5B4E-461B-944A-A23C00409A24}" dt="2022-08-11T19:14:06.533" v="2059" actId="1076"/>
          <ac:picMkLst>
            <pc:docMk/>
            <pc:sldMk cId="3944833223" sldId="308"/>
            <ac:picMk id="8" creationId="{7BB3856A-EDF4-416F-B77E-AEF631AE930D}"/>
          </ac:picMkLst>
        </pc:picChg>
        <pc:picChg chg="del">
          <ac:chgData name="Bill Bennett" userId="b217f0e8-eb41-49c4-a813-4f93447b9948" providerId="ADAL" clId="{E73847D8-5B4E-461B-944A-A23C00409A24}" dt="2022-08-11T19:07:05.980" v="1996" actId="478"/>
          <ac:picMkLst>
            <pc:docMk/>
            <pc:sldMk cId="3944833223" sldId="308"/>
            <ac:picMk id="4098" creationId="{88B6291E-AA0F-42B0-B5E4-983D990043A7}"/>
          </ac:picMkLst>
        </pc:picChg>
      </pc:sldChg>
      <pc:sldChg chg="modSp add mod ord">
        <pc:chgData name="Bill Bennett" userId="b217f0e8-eb41-49c4-a813-4f93447b9948" providerId="ADAL" clId="{E73847D8-5B4E-461B-944A-A23C00409A24}" dt="2022-08-11T19:16:15.345" v="2155" actId="6549"/>
        <pc:sldMkLst>
          <pc:docMk/>
          <pc:sldMk cId="3060779967" sldId="309"/>
        </pc:sldMkLst>
        <pc:spChg chg="mod">
          <ac:chgData name="Bill Bennett" userId="b217f0e8-eb41-49c4-a813-4f93447b9948" providerId="ADAL" clId="{E73847D8-5B4E-461B-944A-A23C00409A24}" dt="2022-08-11T19:16:15.345" v="2155" actId="6549"/>
          <ac:spMkLst>
            <pc:docMk/>
            <pc:sldMk cId="3060779967" sldId="309"/>
            <ac:spMk id="3" creationId="{EE73AFB2-9C66-4519-96ED-7AC6873FFC94}"/>
          </ac:spMkLst>
        </pc:spChg>
      </pc:sldChg>
      <pc:sldChg chg="addSp modSp add mod">
        <pc:chgData name="Bill Bennett" userId="b217f0e8-eb41-49c4-a813-4f93447b9948" providerId="ADAL" clId="{E73847D8-5B4E-461B-944A-A23C00409A24}" dt="2022-08-11T19:35:34.411" v="2352" actId="14100"/>
        <pc:sldMkLst>
          <pc:docMk/>
          <pc:sldMk cId="2602209509" sldId="310"/>
        </pc:sldMkLst>
        <pc:spChg chg="mod">
          <ac:chgData name="Bill Bennett" userId="b217f0e8-eb41-49c4-a813-4f93447b9948" providerId="ADAL" clId="{E73847D8-5B4E-461B-944A-A23C00409A24}" dt="2022-08-11T19:35:34.411" v="2352" actId="14100"/>
          <ac:spMkLst>
            <pc:docMk/>
            <pc:sldMk cId="2602209509" sldId="310"/>
            <ac:spMk id="3" creationId="{EE73AFB2-9C66-4519-96ED-7AC6873FFC94}"/>
          </ac:spMkLst>
        </pc:spChg>
        <pc:picChg chg="add mod">
          <ac:chgData name="Bill Bennett" userId="b217f0e8-eb41-49c4-a813-4f93447b9948" providerId="ADAL" clId="{E73847D8-5B4E-461B-944A-A23C00409A24}" dt="2022-08-11T19:34:05.747" v="2349" actId="1076"/>
          <ac:picMkLst>
            <pc:docMk/>
            <pc:sldMk cId="2602209509" sldId="310"/>
            <ac:picMk id="6146" creationId="{FD5FE53A-A568-4C9B-9984-B540F8F0E53A}"/>
          </ac:picMkLst>
        </pc:picChg>
      </pc:sldChg>
      <pc:sldChg chg="addSp delSp modSp add mod">
        <pc:chgData name="Bill Bennett" userId="b217f0e8-eb41-49c4-a813-4f93447b9948" providerId="ADAL" clId="{E73847D8-5B4E-461B-944A-A23C00409A24}" dt="2022-08-11T19:42:16.194" v="2559" actId="14100"/>
        <pc:sldMkLst>
          <pc:docMk/>
          <pc:sldMk cId="243221251" sldId="311"/>
        </pc:sldMkLst>
        <pc:spChg chg="mod">
          <ac:chgData name="Bill Bennett" userId="b217f0e8-eb41-49c4-a813-4f93447b9948" providerId="ADAL" clId="{E73847D8-5B4E-461B-944A-A23C00409A24}" dt="2022-08-11T19:42:16.194" v="2559" actId="14100"/>
          <ac:spMkLst>
            <pc:docMk/>
            <pc:sldMk cId="243221251" sldId="311"/>
            <ac:spMk id="3" creationId="{EE73AFB2-9C66-4519-96ED-7AC6873FFC94}"/>
          </ac:spMkLst>
        </pc:spChg>
        <pc:picChg chg="add del mod">
          <ac:chgData name="Bill Bennett" userId="b217f0e8-eb41-49c4-a813-4f93447b9948" providerId="ADAL" clId="{E73847D8-5B4E-461B-944A-A23C00409A24}" dt="2022-08-11T19:41:18.050" v="2472" actId="478"/>
          <ac:picMkLst>
            <pc:docMk/>
            <pc:sldMk cId="243221251" sldId="311"/>
            <ac:picMk id="7" creationId="{4436F4A8-875C-4F91-A1F9-DBC5F08DEF39}"/>
          </ac:picMkLst>
        </pc:picChg>
        <pc:picChg chg="add mod">
          <ac:chgData name="Bill Bennett" userId="b217f0e8-eb41-49c4-a813-4f93447b9948" providerId="ADAL" clId="{E73847D8-5B4E-461B-944A-A23C00409A24}" dt="2022-08-11T19:41:31.826" v="2476" actId="14100"/>
          <ac:picMkLst>
            <pc:docMk/>
            <pc:sldMk cId="243221251" sldId="311"/>
            <ac:picMk id="9" creationId="{6656437E-2CFA-42D9-BE18-BC7A2A6CF675}"/>
          </ac:picMkLst>
        </pc:picChg>
        <pc:picChg chg="del">
          <ac:chgData name="Bill Bennett" userId="b217f0e8-eb41-49c4-a813-4f93447b9948" providerId="ADAL" clId="{E73847D8-5B4E-461B-944A-A23C00409A24}" dt="2022-08-11T19:36:37.186" v="2396" actId="478"/>
          <ac:picMkLst>
            <pc:docMk/>
            <pc:sldMk cId="243221251" sldId="311"/>
            <ac:picMk id="6146" creationId="{FD5FE53A-A568-4C9B-9984-B540F8F0E53A}"/>
          </ac:picMkLst>
        </pc:picChg>
      </pc:sldChg>
      <pc:sldChg chg="addSp modSp add mod ord">
        <pc:chgData name="Bill Bennett" userId="b217f0e8-eb41-49c4-a813-4f93447b9948" providerId="ADAL" clId="{E73847D8-5B4E-461B-944A-A23C00409A24}" dt="2022-08-11T20:24:44.906" v="3652"/>
        <pc:sldMkLst>
          <pc:docMk/>
          <pc:sldMk cId="684641629" sldId="312"/>
        </pc:sldMkLst>
        <pc:spChg chg="mod">
          <ac:chgData name="Bill Bennett" userId="b217f0e8-eb41-49c4-a813-4f93447b9948" providerId="ADAL" clId="{E73847D8-5B4E-461B-944A-A23C00409A24}" dt="2022-08-11T19:57:25.562" v="3307" actId="20577"/>
          <ac:spMkLst>
            <pc:docMk/>
            <pc:sldMk cId="684641629" sldId="312"/>
            <ac:spMk id="2" creationId="{220DA8E3-83EB-408B-B848-7AE4E295C496}"/>
          </ac:spMkLst>
        </pc:spChg>
        <pc:spChg chg="mod">
          <ac:chgData name="Bill Bennett" userId="b217f0e8-eb41-49c4-a813-4f93447b9948" providerId="ADAL" clId="{E73847D8-5B4E-461B-944A-A23C00409A24}" dt="2022-08-11T19:57:34.199" v="3311" actId="27636"/>
          <ac:spMkLst>
            <pc:docMk/>
            <pc:sldMk cId="684641629" sldId="312"/>
            <ac:spMk id="3" creationId="{EE73AFB2-9C66-4519-96ED-7AC6873FFC94}"/>
          </ac:spMkLst>
        </pc:spChg>
        <pc:picChg chg="add mod">
          <ac:chgData name="Bill Bennett" userId="b217f0e8-eb41-49c4-a813-4f93447b9948" providerId="ADAL" clId="{E73847D8-5B4E-461B-944A-A23C00409A24}" dt="2022-08-11T19:56:30.193" v="3209" actId="1076"/>
          <ac:picMkLst>
            <pc:docMk/>
            <pc:sldMk cId="684641629" sldId="312"/>
            <ac:picMk id="7" creationId="{DB220D40-3AAE-4A73-BDF3-128845FDA2E6}"/>
          </ac:picMkLst>
        </pc:picChg>
        <pc:picChg chg="add mod">
          <ac:chgData name="Bill Bennett" userId="b217f0e8-eb41-49c4-a813-4f93447b9948" providerId="ADAL" clId="{E73847D8-5B4E-461B-944A-A23C00409A24}" dt="2022-08-11T19:56:27.953" v="3208" actId="1076"/>
          <ac:picMkLst>
            <pc:docMk/>
            <pc:sldMk cId="684641629" sldId="312"/>
            <ac:picMk id="9" creationId="{35655F38-62C9-4DBF-9876-2E85986C9DE0}"/>
          </ac:picMkLst>
        </pc:picChg>
      </pc:sldChg>
      <pc:sldChg chg="addSp modSp add mod ord">
        <pc:chgData name="Bill Bennett" userId="b217f0e8-eb41-49c4-a813-4f93447b9948" providerId="ADAL" clId="{E73847D8-5B4E-461B-944A-A23C00409A24}" dt="2022-08-11T20:22:44.503" v="3639"/>
        <pc:sldMkLst>
          <pc:docMk/>
          <pc:sldMk cId="2728004429" sldId="313"/>
        </pc:sldMkLst>
        <pc:spChg chg="mod">
          <ac:chgData name="Bill Bennett" userId="b217f0e8-eb41-49c4-a813-4f93447b9948" providerId="ADAL" clId="{E73847D8-5B4E-461B-944A-A23C00409A24}" dt="2022-08-11T20:13:06.056" v="3615" actId="20577"/>
          <ac:spMkLst>
            <pc:docMk/>
            <pc:sldMk cId="2728004429" sldId="313"/>
            <ac:spMk id="2" creationId="{220DA8E3-83EB-408B-B848-7AE4E295C496}"/>
          </ac:spMkLst>
        </pc:spChg>
        <pc:spChg chg="mod">
          <ac:chgData name="Bill Bennett" userId="b217f0e8-eb41-49c4-a813-4f93447b9948" providerId="ADAL" clId="{E73847D8-5B4E-461B-944A-A23C00409A24}" dt="2022-08-11T20:16:49.838" v="3624" actId="27636"/>
          <ac:spMkLst>
            <pc:docMk/>
            <pc:sldMk cId="2728004429" sldId="313"/>
            <ac:spMk id="3" creationId="{EE73AFB2-9C66-4519-96ED-7AC6873FFC94}"/>
          </ac:spMkLst>
        </pc:spChg>
        <pc:picChg chg="add mod">
          <ac:chgData name="Bill Bennett" userId="b217f0e8-eb41-49c4-a813-4f93447b9948" providerId="ADAL" clId="{E73847D8-5B4E-461B-944A-A23C00409A24}" dt="2022-08-11T20:16:53.688" v="3625" actId="14100"/>
          <ac:picMkLst>
            <pc:docMk/>
            <pc:sldMk cId="2728004429" sldId="313"/>
            <ac:picMk id="7" creationId="{9F08A5CD-8A6F-4DAD-A7E0-C683F1B63AEA}"/>
          </ac:picMkLst>
        </pc:picChg>
      </pc:sldChg>
      <pc:sldChg chg="addSp delSp modSp add mod">
        <pc:chgData name="Bill Bennett" userId="b217f0e8-eb41-49c4-a813-4f93447b9948" providerId="ADAL" clId="{E73847D8-5B4E-461B-944A-A23C00409A24}" dt="2022-08-11T21:32:27.450" v="3892" actId="1076"/>
        <pc:sldMkLst>
          <pc:docMk/>
          <pc:sldMk cId="3976767472" sldId="314"/>
        </pc:sldMkLst>
        <pc:spChg chg="mod">
          <ac:chgData name="Bill Bennett" userId="b217f0e8-eb41-49c4-a813-4f93447b9948" providerId="ADAL" clId="{E73847D8-5B4E-461B-944A-A23C00409A24}" dt="2022-08-11T21:32:18.652" v="3889" actId="27636"/>
          <ac:spMkLst>
            <pc:docMk/>
            <pc:sldMk cId="3976767472" sldId="314"/>
            <ac:spMk id="3" creationId="{EE73AFB2-9C66-4519-96ED-7AC6873FFC94}"/>
          </ac:spMkLst>
        </pc:spChg>
        <pc:picChg chg="del">
          <ac:chgData name="Bill Bennett" userId="b217f0e8-eb41-49c4-a813-4f93447b9948" providerId="ADAL" clId="{E73847D8-5B4E-461B-944A-A23C00409A24}" dt="2022-08-11T21:32:21.571" v="3890" actId="478"/>
          <ac:picMkLst>
            <pc:docMk/>
            <pc:sldMk cId="3976767472" sldId="314"/>
            <ac:picMk id="7" creationId="{7A5CE0D2-82AB-412A-9C9B-A61BA54D292B}"/>
          </ac:picMkLst>
        </pc:picChg>
        <pc:picChg chg="add mod">
          <ac:chgData name="Bill Bennett" userId="b217f0e8-eb41-49c4-a813-4f93447b9948" providerId="ADAL" clId="{E73847D8-5B4E-461B-944A-A23C00409A24}" dt="2022-08-11T21:32:27.450" v="3892" actId="1076"/>
          <ac:picMkLst>
            <pc:docMk/>
            <pc:sldMk cId="3976767472" sldId="314"/>
            <ac:picMk id="8194" creationId="{A920BF98-8C57-4051-909B-3816B771DCA5}"/>
          </ac:picMkLst>
        </pc:picChg>
      </pc:sldChg>
      <pc:sldChg chg="modSp add mod">
        <pc:chgData name="Bill Bennett" userId="b217f0e8-eb41-49c4-a813-4f93447b9948" providerId="ADAL" clId="{E73847D8-5B4E-461B-944A-A23C00409A24}" dt="2022-08-14T18:25:31.242" v="4777" actId="20577"/>
        <pc:sldMkLst>
          <pc:docMk/>
          <pc:sldMk cId="1641310685" sldId="315"/>
        </pc:sldMkLst>
        <pc:spChg chg="mod">
          <ac:chgData name="Bill Bennett" userId="b217f0e8-eb41-49c4-a813-4f93447b9948" providerId="ADAL" clId="{E73847D8-5B4E-461B-944A-A23C00409A24}" dt="2022-08-14T18:25:31.242" v="4777" actId="20577"/>
          <ac:spMkLst>
            <pc:docMk/>
            <pc:sldMk cId="1641310685" sldId="315"/>
            <ac:spMk id="3" creationId="{62741B73-9606-403B-B5B0-41CEE27C8E92}"/>
          </ac:spMkLst>
        </pc:spChg>
      </pc:sldChg>
      <pc:sldMasterChg chg="delSp mod">
        <pc:chgData name="Bill Bennett" userId="b217f0e8-eb41-49c4-a813-4f93447b9948" providerId="ADAL" clId="{E73847D8-5B4E-461B-944A-A23C00409A24}" dt="2022-08-10T15:53:36.431" v="822" actId="478"/>
        <pc:sldMasterMkLst>
          <pc:docMk/>
          <pc:sldMasterMk cId="1070325606" sldId="2147483648"/>
        </pc:sldMasterMkLst>
        <pc:picChg chg="del">
          <ac:chgData name="Bill Bennett" userId="b217f0e8-eb41-49c4-a813-4f93447b9948" providerId="ADAL" clId="{E73847D8-5B4E-461B-944A-A23C00409A24}" dt="2022-08-10T15:53:36.431" v="822" actId="478"/>
          <ac:picMkLst>
            <pc:docMk/>
            <pc:sldMasterMk cId="1070325606" sldId="2147483648"/>
            <ac:picMk id="13" creationId="{0F484A55-CF61-4241-BA87-5898E831D32B}"/>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37C02-4B38-4296-AE64-72377E7F7C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3E7D62-CE59-48E0-81CE-46C4893604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1558D-C582-47E4-9BD1-FE0CE16E2D15}" type="datetimeFigureOut">
              <a:rPr lang="en-US" smtClean="0"/>
              <a:t>8/14/2022</a:t>
            </a:fld>
            <a:endParaRPr lang="en-US"/>
          </a:p>
        </p:txBody>
      </p:sp>
      <p:sp>
        <p:nvSpPr>
          <p:cNvPr id="4" name="Footer Placeholder 3">
            <a:extLst>
              <a:ext uri="{FF2B5EF4-FFF2-40B4-BE49-F238E27FC236}">
                <a16:creationId xmlns:a16="http://schemas.microsoft.com/office/drawing/2014/main" id="{0503448A-6D4C-403A-933B-5F53593E8A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6CB95D-1081-405D-AE20-805C1F4230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18DC8-6AF0-4854-8894-E1487E5F2AF2}" type="slidenum">
              <a:rPr lang="en-US" smtClean="0"/>
              <a:t>‹#›</a:t>
            </a:fld>
            <a:endParaRPr lang="en-US"/>
          </a:p>
        </p:txBody>
      </p:sp>
    </p:spTree>
    <p:extLst>
      <p:ext uri="{BB962C8B-B14F-4D97-AF65-F5344CB8AC3E}">
        <p14:creationId xmlns:p14="http://schemas.microsoft.com/office/powerpoint/2010/main" val="209881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21AF4-7A55-43C1-B5CC-B00CCE4036F9}"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46E4-CBC9-4244-85AF-B472F4BC69C2}" type="slidenum">
              <a:rPr lang="en-US" smtClean="0"/>
              <a:t>‹#›</a:t>
            </a:fld>
            <a:endParaRPr lang="en-US"/>
          </a:p>
        </p:txBody>
      </p:sp>
    </p:spTree>
    <p:extLst>
      <p:ext uri="{BB962C8B-B14F-4D97-AF65-F5344CB8AC3E}">
        <p14:creationId xmlns:p14="http://schemas.microsoft.com/office/powerpoint/2010/main" val="40454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20000"/>
              </a:spcAft>
            </a:pPr>
            <a:r>
              <a:rPr lang="en-US" dirty="0">
                <a:solidFill>
                  <a:schemeClr val="bg1"/>
                </a:solidFill>
                <a:ea typeface="ＭＳ Ｐゴシック" charset="-128"/>
              </a:rPr>
              <a:t>Computers can be connected to each other in a configuration called a </a:t>
            </a:r>
            <a:r>
              <a:rPr lang="en-US" b="1" dirty="0">
                <a:solidFill>
                  <a:schemeClr val="bg1"/>
                </a:solidFill>
                <a:ea typeface="ＭＳ Ｐゴシック" charset="-128"/>
              </a:rPr>
              <a:t>network</a:t>
            </a:r>
            <a:r>
              <a:rPr lang="en-US" dirty="0">
                <a:solidFill>
                  <a:schemeClr val="bg1"/>
                </a:solidFill>
                <a:ea typeface="ＭＳ Ｐゴシック" charset="-128"/>
              </a:rPr>
              <a:t>.</a:t>
            </a:r>
            <a:endParaRPr lang="en-US" b="1" dirty="0">
              <a:solidFill>
                <a:schemeClr val="bg1"/>
              </a:solidFill>
              <a:ea typeface="ＭＳ Ｐゴシック" charset="-128"/>
            </a:endParaRPr>
          </a:p>
          <a:p>
            <a:pPr>
              <a:lnSpc>
                <a:spcPct val="90000"/>
              </a:lnSpc>
              <a:spcAft>
                <a:spcPct val="20000"/>
              </a:spcAft>
            </a:pPr>
            <a:r>
              <a:rPr lang="en-US" dirty="0">
                <a:solidFill>
                  <a:schemeClr val="bg1"/>
                </a:solidFill>
                <a:ea typeface="ＭＳ Ｐゴシック" charset="-128"/>
              </a:rPr>
              <a:t>When networks are connected to each other, the system is called an </a:t>
            </a:r>
            <a:r>
              <a:rPr lang="en-US" b="1" dirty="0">
                <a:solidFill>
                  <a:schemeClr val="bg1"/>
                </a:solidFill>
                <a:ea typeface="ＭＳ Ｐゴシック" charset="-128"/>
              </a:rPr>
              <a:t>interconnected network </a:t>
            </a:r>
            <a:r>
              <a:rPr lang="en-US" dirty="0">
                <a:solidFill>
                  <a:schemeClr val="bg1"/>
                </a:solidFill>
                <a:ea typeface="ＭＳ Ｐゴシック" charset="-128"/>
              </a:rPr>
              <a:t>or </a:t>
            </a:r>
            <a:r>
              <a:rPr lang="en-US" b="1" dirty="0">
                <a:solidFill>
                  <a:schemeClr val="bg1"/>
                </a:solidFill>
                <a:ea typeface="ＭＳ Ｐゴシック" charset="-128"/>
              </a:rPr>
              <a:t>intranet </a:t>
            </a:r>
            <a:r>
              <a:rPr lang="en-US" dirty="0">
                <a:solidFill>
                  <a:schemeClr val="bg1"/>
                </a:solidFill>
                <a:ea typeface="ＭＳ Ｐゴシック" charset="-128"/>
              </a:rPr>
              <a:t>(with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pPr>
              <a:lnSpc>
                <a:spcPct val="90000"/>
              </a:lnSpc>
              <a:spcAft>
                <a:spcPct val="20000"/>
              </a:spcAft>
            </a:pPr>
            <a:r>
              <a:rPr lang="en-US" dirty="0">
                <a:solidFill>
                  <a:schemeClr val="bg1"/>
                </a:solidFill>
                <a:ea typeface="ＭＳ Ｐゴシック" charset="-128"/>
              </a:rPr>
              <a:t>The </a:t>
            </a:r>
            <a:r>
              <a:rPr lang="en-US" b="1" dirty="0">
                <a:solidFill>
                  <a:schemeClr val="bg1"/>
                </a:solidFill>
                <a:ea typeface="ＭＳ Ｐゴシック" charset="-128"/>
              </a:rPr>
              <a:t>Internet </a:t>
            </a:r>
            <a:r>
              <a:rPr lang="en-US" dirty="0">
                <a:solidFill>
                  <a:schemeClr val="bg1"/>
                </a:solidFill>
                <a:ea typeface="ＭＳ Ｐゴシック" charset="-128"/>
              </a:rPr>
              <a:t>(with an uppercase “I”) is a specific interconnected network that connects computers all over the world using a common set of interconnection standards.</a:t>
            </a:r>
          </a:p>
          <a:p>
            <a:pPr lvl="1">
              <a:lnSpc>
                <a:spcPct val="90000"/>
              </a:lnSpc>
              <a:spcAft>
                <a:spcPct val="20000"/>
              </a:spcAft>
            </a:pPr>
            <a:r>
              <a:rPr lang="en-US" dirty="0">
                <a:solidFill>
                  <a:schemeClr val="bg1"/>
                </a:solidFill>
                <a:ea typeface="ＭＳ Ｐゴシック" charset="-128"/>
              </a:rPr>
              <a:t>Associated Press (AP) has a new style guide which has the word </a:t>
            </a:r>
            <a:r>
              <a:rPr lang="en-US" b="1" dirty="0">
                <a:solidFill>
                  <a:schemeClr val="bg1"/>
                </a:solidFill>
                <a:ea typeface="ＭＳ Ｐゴシック" charset="-128"/>
              </a:rPr>
              <a:t>internet</a:t>
            </a:r>
            <a:r>
              <a:rPr lang="en-US" dirty="0">
                <a:solidFill>
                  <a:schemeClr val="bg1"/>
                </a:solidFill>
                <a:ea typeface="ＭＳ Ｐゴシック" charset="-128"/>
              </a:rPr>
              <a:t> 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A8D46E4-CBC9-4244-85AF-B472F4BC69C2}" type="slidenum">
              <a:rPr lang="en-US" smtClean="0"/>
              <a:t>4</a:t>
            </a:fld>
            <a:endParaRPr lang="en-US"/>
          </a:p>
        </p:txBody>
      </p:sp>
    </p:spTree>
    <p:extLst>
      <p:ext uri="{BB962C8B-B14F-4D97-AF65-F5344CB8AC3E}">
        <p14:creationId xmlns:p14="http://schemas.microsoft.com/office/powerpoint/2010/main" val="290041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20000"/>
              </a:spcAft>
            </a:pPr>
            <a:r>
              <a:rPr lang="en-US" dirty="0">
                <a:solidFill>
                  <a:schemeClr val="bg1"/>
                </a:solidFill>
                <a:ea typeface="ＭＳ Ｐゴシック" charset="-128"/>
              </a:rPr>
              <a:t>Computers can be connected to each other in a configuration called a </a:t>
            </a:r>
            <a:r>
              <a:rPr lang="en-US" b="1" dirty="0">
                <a:solidFill>
                  <a:schemeClr val="bg1"/>
                </a:solidFill>
                <a:ea typeface="ＭＳ Ｐゴシック" charset="-128"/>
              </a:rPr>
              <a:t>network</a:t>
            </a:r>
            <a:r>
              <a:rPr lang="en-US" dirty="0">
                <a:solidFill>
                  <a:schemeClr val="bg1"/>
                </a:solidFill>
                <a:ea typeface="ＭＳ Ｐゴシック" charset="-128"/>
              </a:rPr>
              <a:t>.</a:t>
            </a:r>
            <a:endParaRPr lang="en-US" b="1" dirty="0">
              <a:solidFill>
                <a:schemeClr val="bg1"/>
              </a:solidFill>
              <a:ea typeface="ＭＳ Ｐゴシック" charset="-128"/>
            </a:endParaRPr>
          </a:p>
          <a:p>
            <a:pPr>
              <a:lnSpc>
                <a:spcPct val="90000"/>
              </a:lnSpc>
              <a:spcAft>
                <a:spcPct val="20000"/>
              </a:spcAft>
            </a:pPr>
            <a:r>
              <a:rPr lang="en-US" dirty="0">
                <a:solidFill>
                  <a:schemeClr val="bg1"/>
                </a:solidFill>
                <a:ea typeface="ＭＳ Ｐゴシック" charset="-128"/>
              </a:rPr>
              <a:t>When networks are connected to each other, the system is called an </a:t>
            </a:r>
            <a:r>
              <a:rPr lang="en-US" b="1" dirty="0">
                <a:solidFill>
                  <a:schemeClr val="bg1"/>
                </a:solidFill>
                <a:ea typeface="ＭＳ Ｐゴシック" charset="-128"/>
              </a:rPr>
              <a:t>interconnected network </a:t>
            </a:r>
            <a:r>
              <a:rPr lang="en-US" dirty="0">
                <a:solidFill>
                  <a:schemeClr val="bg1"/>
                </a:solidFill>
                <a:ea typeface="ＭＳ Ｐゴシック" charset="-128"/>
              </a:rPr>
              <a:t>or </a:t>
            </a:r>
            <a:r>
              <a:rPr lang="en-US" b="1" dirty="0">
                <a:solidFill>
                  <a:schemeClr val="bg1"/>
                </a:solidFill>
                <a:ea typeface="ＭＳ Ｐゴシック" charset="-128"/>
              </a:rPr>
              <a:t>intranet </a:t>
            </a:r>
            <a:r>
              <a:rPr lang="en-US" dirty="0">
                <a:solidFill>
                  <a:schemeClr val="bg1"/>
                </a:solidFill>
                <a:ea typeface="ＭＳ Ｐゴシック" charset="-128"/>
              </a:rPr>
              <a:t>(with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pPr>
              <a:lnSpc>
                <a:spcPct val="90000"/>
              </a:lnSpc>
              <a:spcAft>
                <a:spcPct val="20000"/>
              </a:spcAft>
            </a:pPr>
            <a:r>
              <a:rPr lang="en-US" dirty="0">
                <a:solidFill>
                  <a:schemeClr val="bg1"/>
                </a:solidFill>
                <a:ea typeface="ＭＳ Ｐゴシック" charset="-128"/>
              </a:rPr>
              <a:t>The </a:t>
            </a:r>
            <a:r>
              <a:rPr lang="en-US" b="1" dirty="0">
                <a:solidFill>
                  <a:schemeClr val="bg1"/>
                </a:solidFill>
                <a:ea typeface="ＭＳ Ｐゴシック" charset="-128"/>
              </a:rPr>
              <a:t>Internet </a:t>
            </a:r>
            <a:r>
              <a:rPr lang="en-US" dirty="0">
                <a:solidFill>
                  <a:schemeClr val="bg1"/>
                </a:solidFill>
                <a:ea typeface="ＭＳ Ｐゴシック" charset="-128"/>
              </a:rPr>
              <a:t>(with an uppercase “I”) is a specific interconnected network that connects computers all over the world using a common set of interconnection standards.</a:t>
            </a:r>
          </a:p>
          <a:p>
            <a:pPr lvl="1">
              <a:lnSpc>
                <a:spcPct val="90000"/>
              </a:lnSpc>
              <a:spcAft>
                <a:spcPct val="20000"/>
              </a:spcAft>
            </a:pPr>
            <a:r>
              <a:rPr lang="en-US" dirty="0">
                <a:solidFill>
                  <a:schemeClr val="bg1"/>
                </a:solidFill>
                <a:ea typeface="ＭＳ Ｐゴシック" charset="-128"/>
              </a:rPr>
              <a:t>Associated Press (AP) has a new style guide which has the word </a:t>
            </a:r>
            <a:r>
              <a:rPr lang="en-US" b="1" dirty="0">
                <a:solidFill>
                  <a:schemeClr val="bg1"/>
                </a:solidFill>
                <a:ea typeface="ＭＳ Ｐゴシック" charset="-128"/>
              </a:rPr>
              <a:t>internet</a:t>
            </a:r>
            <a:r>
              <a:rPr lang="en-US" dirty="0">
                <a:solidFill>
                  <a:schemeClr val="bg1"/>
                </a:solidFill>
                <a:ea typeface="ＭＳ Ｐゴシック" charset="-128"/>
              </a:rPr>
              <a:t> 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A8D46E4-CBC9-4244-85AF-B472F4BC69C2}" type="slidenum">
              <a:rPr lang="en-US" smtClean="0"/>
              <a:t>5</a:t>
            </a:fld>
            <a:endParaRPr lang="en-US"/>
          </a:p>
        </p:txBody>
      </p:sp>
    </p:spTree>
    <p:extLst>
      <p:ext uri="{BB962C8B-B14F-4D97-AF65-F5344CB8AC3E}">
        <p14:creationId xmlns:p14="http://schemas.microsoft.com/office/powerpoint/2010/main" val="100220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20000"/>
              </a:spcAft>
            </a:pPr>
            <a:r>
              <a:rPr lang="en-US" dirty="0">
                <a:solidFill>
                  <a:schemeClr val="bg1"/>
                </a:solidFill>
                <a:ea typeface="ＭＳ Ｐゴシック" charset="-128"/>
              </a:rPr>
              <a:t>Computers can be connected to each other in a configuration called a </a:t>
            </a:r>
            <a:r>
              <a:rPr lang="en-US" b="1" dirty="0">
                <a:solidFill>
                  <a:schemeClr val="bg1"/>
                </a:solidFill>
                <a:ea typeface="ＭＳ Ｐゴシック" charset="-128"/>
              </a:rPr>
              <a:t>network</a:t>
            </a:r>
            <a:r>
              <a:rPr lang="en-US" dirty="0">
                <a:solidFill>
                  <a:schemeClr val="bg1"/>
                </a:solidFill>
                <a:ea typeface="ＭＳ Ｐゴシック" charset="-128"/>
              </a:rPr>
              <a:t>.</a:t>
            </a:r>
            <a:endParaRPr lang="en-US" b="1" dirty="0">
              <a:solidFill>
                <a:schemeClr val="bg1"/>
              </a:solidFill>
              <a:ea typeface="ＭＳ Ｐゴシック" charset="-128"/>
            </a:endParaRPr>
          </a:p>
          <a:p>
            <a:pPr>
              <a:lnSpc>
                <a:spcPct val="90000"/>
              </a:lnSpc>
              <a:spcAft>
                <a:spcPct val="20000"/>
              </a:spcAft>
            </a:pPr>
            <a:r>
              <a:rPr lang="en-US" dirty="0">
                <a:solidFill>
                  <a:schemeClr val="bg1"/>
                </a:solidFill>
                <a:ea typeface="ＭＳ Ｐゴシック" charset="-128"/>
              </a:rPr>
              <a:t>When networks are connected to each other, the system is called an </a:t>
            </a:r>
            <a:r>
              <a:rPr lang="en-US" b="1" dirty="0">
                <a:solidFill>
                  <a:schemeClr val="bg1"/>
                </a:solidFill>
                <a:ea typeface="ＭＳ Ｐゴシック" charset="-128"/>
              </a:rPr>
              <a:t>interconnected network </a:t>
            </a:r>
            <a:r>
              <a:rPr lang="en-US" dirty="0">
                <a:solidFill>
                  <a:schemeClr val="bg1"/>
                </a:solidFill>
                <a:ea typeface="ＭＳ Ｐゴシック" charset="-128"/>
              </a:rPr>
              <a:t>or </a:t>
            </a:r>
            <a:r>
              <a:rPr lang="en-US" b="1" dirty="0">
                <a:solidFill>
                  <a:schemeClr val="bg1"/>
                </a:solidFill>
                <a:ea typeface="ＭＳ Ｐゴシック" charset="-128"/>
              </a:rPr>
              <a:t>intranet </a:t>
            </a:r>
            <a:r>
              <a:rPr lang="en-US" dirty="0">
                <a:solidFill>
                  <a:schemeClr val="bg1"/>
                </a:solidFill>
                <a:ea typeface="ＭＳ Ｐゴシック" charset="-128"/>
              </a:rPr>
              <a:t>(with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pPr>
              <a:lnSpc>
                <a:spcPct val="90000"/>
              </a:lnSpc>
              <a:spcAft>
                <a:spcPct val="20000"/>
              </a:spcAft>
            </a:pPr>
            <a:r>
              <a:rPr lang="en-US" dirty="0">
                <a:solidFill>
                  <a:schemeClr val="bg1"/>
                </a:solidFill>
                <a:ea typeface="ＭＳ Ｐゴシック" charset="-128"/>
              </a:rPr>
              <a:t>The </a:t>
            </a:r>
            <a:r>
              <a:rPr lang="en-US" b="1" dirty="0">
                <a:solidFill>
                  <a:schemeClr val="bg1"/>
                </a:solidFill>
                <a:ea typeface="ＭＳ Ｐゴシック" charset="-128"/>
              </a:rPr>
              <a:t>Internet </a:t>
            </a:r>
            <a:r>
              <a:rPr lang="en-US" dirty="0">
                <a:solidFill>
                  <a:schemeClr val="bg1"/>
                </a:solidFill>
                <a:ea typeface="ＭＳ Ｐゴシック" charset="-128"/>
              </a:rPr>
              <a:t>(with an uppercase “I”) is a specific interconnected network that connects computers all over the world using a common set of interconnection standards.</a:t>
            </a:r>
          </a:p>
          <a:p>
            <a:pPr lvl="1">
              <a:lnSpc>
                <a:spcPct val="90000"/>
              </a:lnSpc>
              <a:spcAft>
                <a:spcPct val="20000"/>
              </a:spcAft>
            </a:pPr>
            <a:r>
              <a:rPr lang="en-US" dirty="0">
                <a:solidFill>
                  <a:schemeClr val="bg1"/>
                </a:solidFill>
                <a:ea typeface="ＭＳ Ｐゴシック" charset="-128"/>
              </a:rPr>
              <a:t>Associated Press (AP) has a new style guide which has the word </a:t>
            </a:r>
            <a:r>
              <a:rPr lang="en-US" b="1" dirty="0">
                <a:solidFill>
                  <a:schemeClr val="bg1"/>
                </a:solidFill>
                <a:ea typeface="ＭＳ Ｐゴシック" charset="-128"/>
              </a:rPr>
              <a:t>internet</a:t>
            </a:r>
            <a:r>
              <a:rPr lang="en-US" dirty="0">
                <a:solidFill>
                  <a:schemeClr val="bg1"/>
                </a:solidFill>
                <a:ea typeface="ＭＳ Ｐゴシック" charset="-128"/>
              </a:rPr>
              <a:t> 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A8D46E4-CBC9-4244-85AF-B472F4BC69C2}" type="slidenum">
              <a:rPr lang="en-US" smtClean="0"/>
              <a:t>6</a:t>
            </a:fld>
            <a:endParaRPr lang="en-US"/>
          </a:p>
        </p:txBody>
      </p:sp>
    </p:spTree>
    <p:extLst>
      <p:ext uri="{BB962C8B-B14F-4D97-AF65-F5344CB8AC3E}">
        <p14:creationId xmlns:p14="http://schemas.microsoft.com/office/powerpoint/2010/main" val="107073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A2D5-C368-4634-81F4-B6638171048A}"/>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1575B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DE3C439-CB07-407F-BE50-9A01EDA2B443}"/>
              </a:ext>
            </a:extLst>
          </p:cNvPr>
          <p:cNvSpPr>
            <a:spLocks noGrp="1"/>
          </p:cNvSpPr>
          <p:nvPr>
            <p:ph type="subTitle" idx="1"/>
          </p:nvPr>
        </p:nvSpPr>
        <p:spPr>
          <a:xfrm>
            <a:off x="1524000" y="3602038"/>
            <a:ext cx="9144000" cy="1655762"/>
          </a:xfrm>
        </p:spPr>
        <p:txBody>
          <a:bodyPr/>
          <a:lstStyle>
            <a:lvl1pPr marL="0" indent="0" algn="ctr">
              <a:buNone/>
              <a:defRPr sz="2400">
                <a:solidFill>
                  <a:srgbClr val="1575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4643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6DAE-06B7-4196-B041-0B0C3525E4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A1087-EE52-4581-997A-6C0CDC715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A56C92-2596-4D44-8DEB-F1243AA11AEA}"/>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9" name="Footer Placeholder 4">
            <a:extLst>
              <a:ext uri="{FF2B5EF4-FFF2-40B4-BE49-F238E27FC236}">
                <a16:creationId xmlns:a16="http://schemas.microsoft.com/office/drawing/2014/main" id="{59BB182D-18A7-4BBE-947B-6259CC349D36}"/>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0" name="Date Placeholder 3">
            <a:extLst>
              <a:ext uri="{FF2B5EF4-FFF2-40B4-BE49-F238E27FC236}">
                <a16:creationId xmlns:a16="http://schemas.microsoft.com/office/drawing/2014/main" id="{BA466047-A530-4324-88A0-BB8516E22CBC}"/>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1" name="Graphic 10" descr="Envelope outline">
            <a:extLst>
              <a:ext uri="{FF2B5EF4-FFF2-40B4-BE49-F238E27FC236}">
                <a16:creationId xmlns:a16="http://schemas.microsoft.com/office/drawing/2014/main" id="{01B46C84-D6C4-45C2-8A8A-0100859A7C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162821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5B605-2478-4B1C-B898-AFBDFDCF67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691AB-EF8A-470C-B7BC-E67A492576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A18782-9D6A-4377-8FF6-C6BDC3D69591}"/>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9" name="Footer Placeholder 4">
            <a:extLst>
              <a:ext uri="{FF2B5EF4-FFF2-40B4-BE49-F238E27FC236}">
                <a16:creationId xmlns:a16="http://schemas.microsoft.com/office/drawing/2014/main" id="{C3118E65-1A41-4209-95D8-B0E64BDB3AC9}"/>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0" name="Date Placeholder 3">
            <a:extLst>
              <a:ext uri="{FF2B5EF4-FFF2-40B4-BE49-F238E27FC236}">
                <a16:creationId xmlns:a16="http://schemas.microsoft.com/office/drawing/2014/main" id="{C66EC5AD-CAC7-481F-9D07-D3B4330B1B51}"/>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1" name="Graphic 10" descr="Envelope outline">
            <a:extLst>
              <a:ext uri="{FF2B5EF4-FFF2-40B4-BE49-F238E27FC236}">
                <a16:creationId xmlns:a16="http://schemas.microsoft.com/office/drawing/2014/main" id="{C81B175D-5AB6-4FEC-820A-F6EB3E8F3F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101903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BC04-B9F3-4ED7-9B05-16F2048AA25B}"/>
              </a:ext>
            </a:extLst>
          </p:cNvPr>
          <p:cNvSpPr>
            <a:spLocks noGrp="1"/>
          </p:cNvSpPr>
          <p:nvPr>
            <p:ph type="title"/>
          </p:nvPr>
        </p:nvSpPr>
        <p:spPr>
          <a:xfrm>
            <a:off x="1828801" y="365125"/>
            <a:ext cx="8545188" cy="1325563"/>
          </a:xfrm>
          <a:prstGeom prst="rect">
            <a:avLst/>
          </a:prstGeom>
        </p:spPr>
        <p:txBody>
          <a:bodyPr/>
          <a:lstStyle>
            <a:lvl1pPr algn="ctr">
              <a:defRPr b="1">
                <a:solidFill>
                  <a:srgbClr val="1575B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3210FA6-4593-474E-B04C-310F2113B98C}"/>
              </a:ext>
            </a:extLst>
          </p:cNvPr>
          <p:cNvSpPr>
            <a:spLocks noGrp="1"/>
          </p:cNvSpPr>
          <p:nvPr>
            <p:ph idx="1"/>
          </p:nvPr>
        </p:nvSpPr>
        <p:spPr/>
        <p:txBody>
          <a:bodyPr/>
          <a:lstStyle>
            <a:lvl1pPr>
              <a:defRPr>
                <a:solidFill>
                  <a:srgbClr val="1575BE"/>
                </a:solidFill>
              </a:defRPr>
            </a:lvl1pPr>
            <a:lvl2pPr>
              <a:defRPr>
                <a:solidFill>
                  <a:srgbClr val="1575BE"/>
                </a:solidFill>
              </a:defRPr>
            </a:lvl2pPr>
            <a:lvl3pPr>
              <a:defRPr>
                <a:solidFill>
                  <a:srgbClr val="1575BE"/>
                </a:solidFill>
              </a:defRPr>
            </a:lvl3pPr>
            <a:lvl4pPr>
              <a:defRPr>
                <a:solidFill>
                  <a:srgbClr val="1575BE"/>
                </a:solidFill>
              </a:defRPr>
            </a:lvl4pPr>
            <a:lvl5pPr>
              <a:defRPr>
                <a:solidFill>
                  <a:srgbClr val="1575B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26B0DFC-33FB-48C9-8249-23A8CFAF3F93}"/>
              </a:ext>
            </a:extLst>
          </p:cNvPr>
          <p:cNvSpPr>
            <a:spLocks noGrp="1"/>
          </p:cNvSpPr>
          <p:nvPr>
            <p:ph type="sldNum" sz="quarter" idx="12"/>
          </p:nvPr>
        </p:nvSpPr>
        <p:spPr/>
        <p:txBody>
          <a:bodyPr/>
          <a:lstStyle>
            <a:lvl1pPr>
              <a:defRPr b="1">
                <a:solidFill>
                  <a:schemeClr val="bg1"/>
                </a:solidFill>
              </a:defRPr>
            </a:lvl1pPr>
          </a:lstStyle>
          <a:p>
            <a:fld id="{D9A66AE9-F9B1-4752-BDE4-7CA220DD02D6}" type="slidenum">
              <a:rPr lang="en-US" smtClean="0"/>
              <a:pPr/>
              <a:t>‹#›</a:t>
            </a:fld>
            <a:endParaRPr lang="en-US" dirty="0"/>
          </a:p>
        </p:txBody>
      </p:sp>
      <p:sp>
        <p:nvSpPr>
          <p:cNvPr id="13" name="Footer Placeholder 4">
            <a:extLst>
              <a:ext uri="{FF2B5EF4-FFF2-40B4-BE49-F238E27FC236}">
                <a16:creationId xmlns:a16="http://schemas.microsoft.com/office/drawing/2014/main" id="{A5F61C6A-2692-417C-86A3-EFEEF3931FE4}"/>
              </a:ext>
            </a:extLst>
          </p:cNvPr>
          <p:cNvSpPr txBox="1">
            <a:spLocks/>
          </p:cNvSpPr>
          <p:nvPr userDrawn="1"/>
        </p:nvSpPr>
        <p:spPr>
          <a:xfrm>
            <a:off x="4059023" y="63757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CSIS 103 Introduction to the Internet</a:t>
            </a:r>
          </a:p>
        </p:txBody>
      </p:sp>
      <p:sp>
        <p:nvSpPr>
          <p:cNvPr id="14" name="Date Placeholder 3">
            <a:extLst>
              <a:ext uri="{FF2B5EF4-FFF2-40B4-BE49-F238E27FC236}">
                <a16:creationId xmlns:a16="http://schemas.microsoft.com/office/drawing/2014/main" id="{27609886-702D-41D8-948D-E0DE340A2778}"/>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5" name="Graphic 14" descr="Envelope outline">
            <a:extLst>
              <a:ext uri="{FF2B5EF4-FFF2-40B4-BE49-F238E27FC236}">
                <a16:creationId xmlns:a16="http://schemas.microsoft.com/office/drawing/2014/main" id="{3A4A2254-C645-403B-BC68-EA1E15082F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17710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DE00-F715-4667-987D-D61CE833DD7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3B93FB-360A-47E4-8153-827A015CD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1BA8EEE-ADB0-4391-AFA4-CF10909E84E3}"/>
              </a:ext>
            </a:extLst>
          </p:cNvPr>
          <p:cNvSpPr>
            <a:spLocks noGrp="1"/>
          </p:cNvSpPr>
          <p:nvPr>
            <p:ph type="sldNum" sz="quarter" idx="12"/>
          </p:nvPr>
        </p:nvSpPr>
        <p:spPr/>
        <p:txBody>
          <a:bodyPr/>
          <a:lstStyle/>
          <a:p>
            <a:fld id="{D9A66AE9-F9B1-4752-BDE4-7CA220DD02D6}" type="slidenum">
              <a:rPr lang="en-US" smtClean="0"/>
              <a:t>‹#›</a:t>
            </a:fld>
            <a:endParaRPr lang="en-US" dirty="0"/>
          </a:p>
        </p:txBody>
      </p:sp>
      <p:sp>
        <p:nvSpPr>
          <p:cNvPr id="9" name="Footer Placeholder 4">
            <a:extLst>
              <a:ext uri="{FF2B5EF4-FFF2-40B4-BE49-F238E27FC236}">
                <a16:creationId xmlns:a16="http://schemas.microsoft.com/office/drawing/2014/main" id="{FD3190A5-D5CF-4325-B0F1-E03F6E7A69F0}"/>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0" name="Date Placeholder 3">
            <a:extLst>
              <a:ext uri="{FF2B5EF4-FFF2-40B4-BE49-F238E27FC236}">
                <a16:creationId xmlns:a16="http://schemas.microsoft.com/office/drawing/2014/main" id="{9591EAD4-B936-43E3-A3A8-D35CBDA1F9B1}"/>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1" name="Graphic 10" descr="Envelope outline">
            <a:extLst>
              <a:ext uri="{FF2B5EF4-FFF2-40B4-BE49-F238E27FC236}">
                <a16:creationId xmlns:a16="http://schemas.microsoft.com/office/drawing/2014/main" id="{674F1A3A-D4C0-41D8-836D-E22BD0F17E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115893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C7EC-7E70-4820-BA81-987764280DE7}"/>
              </a:ext>
            </a:extLst>
          </p:cNvPr>
          <p:cNvSpPr>
            <a:spLocks noGrp="1"/>
          </p:cNvSpPr>
          <p:nvPr>
            <p:ph type="title"/>
          </p:nvPr>
        </p:nvSpPr>
        <p:spPr>
          <a:xfrm>
            <a:off x="2079653" y="365125"/>
            <a:ext cx="8032694" cy="1325563"/>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C4E397B-89B6-4B3B-A1CB-250ECBB95A01}"/>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C31CC1A-8DC6-495A-98E8-13254F55DE5A}"/>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90DB0B5-83F7-46F3-9D52-4EAC26D0AC55}"/>
              </a:ext>
            </a:extLst>
          </p:cNvPr>
          <p:cNvSpPr>
            <a:spLocks noGrp="1"/>
          </p:cNvSpPr>
          <p:nvPr>
            <p:ph type="sldNum" sz="quarter" idx="12"/>
          </p:nvPr>
        </p:nvSpPr>
        <p:spPr/>
        <p:txBody>
          <a:bodyPr/>
          <a:lstStyle>
            <a:lvl1pPr>
              <a:defRPr b="1">
                <a:solidFill>
                  <a:schemeClr val="bg1"/>
                </a:solidFill>
              </a:defRPr>
            </a:lvl1pPr>
          </a:lstStyle>
          <a:p>
            <a:fld id="{D9A66AE9-F9B1-4752-BDE4-7CA220DD02D6}" type="slidenum">
              <a:rPr lang="en-US" smtClean="0"/>
              <a:pPr/>
              <a:t>‹#›</a:t>
            </a:fld>
            <a:endParaRPr lang="en-US" dirty="0"/>
          </a:p>
        </p:txBody>
      </p:sp>
      <p:sp>
        <p:nvSpPr>
          <p:cNvPr id="11" name="Footer Placeholder 4">
            <a:extLst>
              <a:ext uri="{FF2B5EF4-FFF2-40B4-BE49-F238E27FC236}">
                <a16:creationId xmlns:a16="http://schemas.microsoft.com/office/drawing/2014/main" id="{BD609BC6-D4C1-40F3-B88C-8D90155AA969}"/>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2" name="Date Placeholder 3">
            <a:extLst>
              <a:ext uri="{FF2B5EF4-FFF2-40B4-BE49-F238E27FC236}">
                <a16:creationId xmlns:a16="http://schemas.microsoft.com/office/drawing/2014/main" id="{F3000BA4-CD79-4023-BB31-B81BE59C369B}"/>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3" name="Graphic 12" descr="Envelope outline">
            <a:extLst>
              <a:ext uri="{FF2B5EF4-FFF2-40B4-BE49-F238E27FC236}">
                <a16:creationId xmlns:a16="http://schemas.microsoft.com/office/drawing/2014/main" id="{EEC9022F-AF30-42BF-8824-764F9548BD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153186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20B2-A945-4CCE-9816-A0D1592086E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6C7EB5E-E24E-44B6-8E55-92433CB17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FC15D-BE70-475C-973A-E6F7DC7099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90D48F-1E8D-4C85-A946-7E33E5BE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419D7B-3262-46BA-BC7B-0519790AEA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5F963D4-DE44-40FE-A733-E3055A837C1B}"/>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12" name="Footer Placeholder 4">
            <a:extLst>
              <a:ext uri="{FF2B5EF4-FFF2-40B4-BE49-F238E27FC236}">
                <a16:creationId xmlns:a16="http://schemas.microsoft.com/office/drawing/2014/main" id="{30931409-630F-441E-87DC-BB39D740F07D}"/>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3" name="Date Placeholder 3">
            <a:extLst>
              <a:ext uri="{FF2B5EF4-FFF2-40B4-BE49-F238E27FC236}">
                <a16:creationId xmlns:a16="http://schemas.microsoft.com/office/drawing/2014/main" id="{3DA5BCF6-31DD-4021-94D3-41189A833258}"/>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4" name="Graphic 13" descr="Envelope outline">
            <a:extLst>
              <a:ext uri="{FF2B5EF4-FFF2-40B4-BE49-F238E27FC236}">
                <a16:creationId xmlns:a16="http://schemas.microsoft.com/office/drawing/2014/main" id="{192EA839-9726-4083-BD50-1115E18695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5703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FBC5-483C-4463-BD19-9D6474E1A1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0C6DE30-EC99-4573-9207-A51C64AFC3E7}"/>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8" name="Footer Placeholder 4">
            <a:extLst>
              <a:ext uri="{FF2B5EF4-FFF2-40B4-BE49-F238E27FC236}">
                <a16:creationId xmlns:a16="http://schemas.microsoft.com/office/drawing/2014/main" id="{711EC76C-5AD7-481C-88FB-CC3A90A606C5}"/>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9" name="Date Placeholder 3">
            <a:extLst>
              <a:ext uri="{FF2B5EF4-FFF2-40B4-BE49-F238E27FC236}">
                <a16:creationId xmlns:a16="http://schemas.microsoft.com/office/drawing/2014/main" id="{9323E9E3-77B6-42A2-9F86-44C83DA3053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0" name="Graphic 9" descr="Envelope outline">
            <a:extLst>
              <a:ext uri="{FF2B5EF4-FFF2-40B4-BE49-F238E27FC236}">
                <a16:creationId xmlns:a16="http://schemas.microsoft.com/office/drawing/2014/main" id="{2ECE87E6-8585-4953-BA95-015D9BB86A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248469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34A985-8BCF-4D68-8F91-90094147A0DE}"/>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7" name="Footer Placeholder 4">
            <a:extLst>
              <a:ext uri="{FF2B5EF4-FFF2-40B4-BE49-F238E27FC236}">
                <a16:creationId xmlns:a16="http://schemas.microsoft.com/office/drawing/2014/main" id="{C39723A5-2D02-441C-A93D-D504AA711DCF}"/>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8" name="Date Placeholder 3">
            <a:extLst>
              <a:ext uri="{FF2B5EF4-FFF2-40B4-BE49-F238E27FC236}">
                <a16:creationId xmlns:a16="http://schemas.microsoft.com/office/drawing/2014/main" id="{9A362191-0F17-4C54-8BBC-363D160B2476}"/>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9" name="Graphic 8" descr="Envelope outline">
            <a:extLst>
              <a:ext uri="{FF2B5EF4-FFF2-40B4-BE49-F238E27FC236}">
                <a16:creationId xmlns:a16="http://schemas.microsoft.com/office/drawing/2014/main" id="{F96B7402-402D-4266-A482-40F108A866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219163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9239-5402-4E87-AB19-2A4A281594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38DD4C-20EE-4777-93D9-207FD2378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01B30-E3DC-4379-9012-8BAEF39C5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E3E843C-C308-4FE8-826E-DA1AECEE3780}"/>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12" name="Footer Placeholder 4">
            <a:extLst>
              <a:ext uri="{FF2B5EF4-FFF2-40B4-BE49-F238E27FC236}">
                <a16:creationId xmlns:a16="http://schemas.microsoft.com/office/drawing/2014/main" id="{A60B6D71-911B-4E9A-B50A-67986384A336}"/>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3" name="Date Placeholder 3">
            <a:extLst>
              <a:ext uri="{FF2B5EF4-FFF2-40B4-BE49-F238E27FC236}">
                <a16:creationId xmlns:a16="http://schemas.microsoft.com/office/drawing/2014/main" id="{62A76E34-4F8D-4BF4-AA14-2CBF116241CD}"/>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4" name="Graphic 13" descr="Envelope outline">
            <a:extLst>
              <a:ext uri="{FF2B5EF4-FFF2-40B4-BE49-F238E27FC236}">
                <a16:creationId xmlns:a16="http://schemas.microsoft.com/office/drawing/2014/main" id="{3626E92D-75B4-4BE3-898F-4C360BAFD3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349863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698F-86ED-4DBF-831D-7C397DAABF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70BD1-1E0F-413F-AB76-1CF726129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A3A8706-447E-488F-8A06-F2D3D63DE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55555D1-3144-4240-95A5-C4651BC1300E}"/>
              </a:ext>
            </a:extLst>
          </p:cNvPr>
          <p:cNvSpPr>
            <a:spLocks noGrp="1"/>
          </p:cNvSpPr>
          <p:nvPr>
            <p:ph type="sldNum" sz="quarter" idx="12"/>
          </p:nvPr>
        </p:nvSpPr>
        <p:spPr/>
        <p:txBody>
          <a:bodyPr/>
          <a:lstStyle/>
          <a:p>
            <a:fld id="{D9A66AE9-F9B1-4752-BDE4-7CA220DD02D6}" type="slidenum">
              <a:rPr lang="en-US" smtClean="0"/>
              <a:t>‹#›</a:t>
            </a:fld>
            <a:endParaRPr lang="en-US"/>
          </a:p>
        </p:txBody>
      </p:sp>
      <p:sp>
        <p:nvSpPr>
          <p:cNvPr id="10" name="Footer Placeholder 4">
            <a:extLst>
              <a:ext uri="{FF2B5EF4-FFF2-40B4-BE49-F238E27FC236}">
                <a16:creationId xmlns:a16="http://schemas.microsoft.com/office/drawing/2014/main" id="{6D2E0F6F-735E-4B6C-A70F-6A26568313E5}"/>
              </a:ext>
            </a:extLst>
          </p:cNvPr>
          <p:cNvSpPr>
            <a:spLocks noGrp="1"/>
          </p:cNvSpPr>
          <p:nvPr>
            <p:ph type="ftr" sz="quarter" idx="11"/>
          </p:nvPr>
        </p:nvSpPr>
        <p:spPr>
          <a:xfrm>
            <a:off x="4038600" y="6356350"/>
            <a:ext cx="4114800" cy="365125"/>
          </a:xfrm>
          <a:prstGeom prst="rect">
            <a:avLst/>
          </a:prstGeom>
        </p:spPr>
        <p:txBody>
          <a:bodyPr/>
          <a:lstStyle/>
          <a:p>
            <a:r>
              <a:rPr lang="en-US" dirty="0"/>
              <a:t>CSIS 103 Introduction to the Internet</a:t>
            </a:r>
          </a:p>
        </p:txBody>
      </p:sp>
      <p:sp>
        <p:nvSpPr>
          <p:cNvPr id="11" name="Date Placeholder 3">
            <a:extLst>
              <a:ext uri="{FF2B5EF4-FFF2-40B4-BE49-F238E27FC236}">
                <a16:creationId xmlns:a16="http://schemas.microsoft.com/office/drawing/2014/main" id="{CB580196-4963-46C6-9E36-5461019DFE32}"/>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2" name="Graphic 11" descr="Envelope outline">
            <a:extLst>
              <a:ext uri="{FF2B5EF4-FFF2-40B4-BE49-F238E27FC236}">
                <a16:creationId xmlns:a16="http://schemas.microsoft.com/office/drawing/2014/main" id="{D2DF2C83-F44C-4022-9306-6020455657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63" y="6368486"/>
            <a:ext cx="352989" cy="352989"/>
          </a:xfrm>
          <a:prstGeom prst="rect">
            <a:avLst/>
          </a:prstGeom>
        </p:spPr>
      </p:pic>
    </p:spTree>
    <p:extLst>
      <p:ext uri="{BB962C8B-B14F-4D97-AF65-F5344CB8AC3E}">
        <p14:creationId xmlns:p14="http://schemas.microsoft.com/office/powerpoint/2010/main" val="27345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2D3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15E14-5825-4F14-BA56-AB937C24D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A7D3E7C-0473-434C-9302-8CC326A8F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en-US" sz="1200" b="1" kern="1200" smtClean="0">
                <a:solidFill>
                  <a:schemeClr val="bg1"/>
                </a:solidFill>
                <a:latin typeface="+mn-lt"/>
                <a:ea typeface="+mn-ea"/>
                <a:cs typeface="+mn-cs"/>
              </a:defRPr>
            </a:lvl1pPr>
          </a:lstStyle>
          <a:p>
            <a:fld id="{D9A66AE9-F9B1-4752-BDE4-7CA220DD02D6}"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8E4D0273-8C66-413C-9A12-856A1530BF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589" y="65989"/>
            <a:ext cx="1792405" cy="1460810"/>
          </a:xfrm>
          <a:prstGeom prst="rect">
            <a:avLst/>
          </a:prstGeom>
        </p:spPr>
      </p:pic>
      <p:sp>
        <p:nvSpPr>
          <p:cNvPr id="8" name="Title Placeholder 7">
            <a:extLst>
              <a:ext uri="{FF2B5EF4-FFF2-40B4-BE49-F238E27FC236}">
                <a16:creationId xmlns:a16="http://schemas.microsoft.com/office/drawing/2014/main" id="{618724E5-B8D5-42EF-A060-937E1048D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687AC30-7E37-4C53-9772-53988119F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a:t>Computer Information Systems</a:t>
            </a:r>
          </a:p>
        </p:txBody>
      </p:sp>
      <p:sp>
        <p:nvSpPr>
          <p:cNvPr id="12" name="Date Placeholder 3">
            <a:extLst>
              <a:ext uri="{FF2B5EF4-FFF2-40B4-BE49-F238E27FC236}">
                <a16:creationId xmlns:a16="http://schemas.microsoft.com/office/drawing/2014/main" id="{223D99A8-2A56-493E-A466-749A68838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07032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DNymwPXOues" TargetMode="External"/><Relationship Id="rId2" Type="http://schemas.openxmlformats.org/officeDocument/2006/relationships/hyperlink" Target="https://www.youtube.com/watch?v=1O3VzejMZN0"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youtu.be/NlLbPqDTAs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is.msjc.edu/Tutorials/Internet/WWW/URL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aX3ZABCdC38" TargetMode="External"/><Relationship Id="rId2" Type="http://schemas.openxmlformats.org/officeDocument/2006/relationships/hyperlink" Target="https://en.wikipedia.org/wiki/Brendan_Eich"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BB8C-D6EB-4CA3-B31E-3E63DC81359F}"/>
              </a:ext>
            </a:extLst>
          </p:cNvPr>
          <p:cNvSpPr>
            <a:spLocks noGrp="1"/>
          </p:cNvSpPr>
          <p:nvPr>
            <p:ph type="ctrTitle"/>
          </p:nvPr>
        </p:nvSpPr>
        <p:spPr/>
        <p:txBody>
          <a:bodyPr/>
          <a:lstStyle/>
          <a:p>
            <a:r>
              <a:rPr lang="en-US" dirty="0">
                <a:solidFill>
                  <a:schemeClr val="bg1"/>
                </a:solidFill>
              </a:rPr>
              <a:t>Module 1</a:t>
            </a:r>
          </a:p>
        </p:txBody>
      </p:sp>
      <p:sp>
        <p:nvSpPr>
          <p:cNvPr id="3" name="Subtitle 2">
            <a:extLst>
              <a:ext uri="{FF2B5EF4-FFF2-40B4-BE49-F238E27FC236}">
                <a16:creationId xmlns:a16="http://schemas.microsoft.com/office/drawing/2014/main" id="{B5ADCCF6-74C8-47FC-AD78-806CD376AA73}"/>
              </a:ext>
            </a:extLst>
          </p:cNvPr>
          <p:cNvSpPr>
            <a:spLocks noGrp="1"/>
          </p:cNvSpPr>
          <p:nvPr>
            <p:ph type="subTitle" idx="1"/>
          </p:nvPr>
        </p:nvSpPr>
        <p:spPr/>
        <p:txBody>
          <a:bodyPr/>
          <a:lstStyle/>
          <a:p>
            <a:r>
              <a:rPr lang="en-US" sz="2400" dirty="0">
                <a:solidFill>
                  <a:schemeClr val="bg1"/>
                </a:solidFill>
              </a:rPr>
              <a:t>Web Browser Basics</a:t>
            </a:r>
          </a:p>
          <a:p>
            <a:endParaRPr lang="en-US" dirty="0"/>
          </a:p>
        </p:txBody>
      </p:sp>
      <p:pic>
        <p:nvPicPr>
          <p:cNvPr id="8" name="Picture 7" descr="Icon&#10;&#10;Description automatically generated">
            <a:extLst>
              <a:ext uri="{FF2B5EF4-FFF2-40B4-BE49-F238E27FC236}">
                <a16:creationId xmlns:a16="http://schemas.microsoft.com/office/drawing/2014/main" id="{9C1C08DD-E019-4C39-AF28-C982AA1E4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271" y="381000"/>
            <a:ext cx="2438400" cy="2438400"/>
          </a:xfrm>
          <a:prstGeom prst="rect">
            <a:avLst/>
          </a:prstGeom>
        </p:spPr>
      </p:pic>
      <p:pic>
        <p:nvPicPr>
          <p:cNvPr id="10" name="Picture 9" descr="Logo, icon, company name&#10;&#10;Description automatically generated">
            <a:extLst>
              <a:ext uri="{FF2B5EF4-FFF2-40B4-BE49-F238E27FC236}">
                <a16:creationId xmlns:a16="http://schemas.microsoft.com/office/drawing/2014/main" id="{A8A5655B-DD97-417F-911A-7172C646A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575" y="3602038"/>
            <a:ext cx="2397833" cy="2387341"/>
          </a:xfrm>
          <a:prstGeom prst="rect">
            <a:avLst/>
          </a:prstGeom>
        </p:spPr>
      </p:pic>
      <p:pic>
        <p:nvPicPr>
          <p:cNvPr id="12" name="Picture 11" descr="Logo, icon&#10;&#10;Description automatically generated">
            <a:extLst>
              <a:ext uri="{FF2B5EF4-FFF2-40B4-BE49-F238E27FC236}">
                <a16:creationId xmlns:a16="http://schemas.microsoft.com/office/drawing/2014/main" id="{DADB86D4-765B-409D-A30F-F94D07C9A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025" y="3429000"/>
            <a:ext cx="2397833" cy="2416885"/>
          </a:xfrm>
          <a:prstGeom prst="rect">
            <a:avLst/>
          </a:prstGeom>
        </p:spPr>
      </p:pic>
      <p:pic>
        <p:nvPicPr>
          <p:cNvPr id="16" name="Picture 15" descr="Logo, icon&#10;&#10;Description automatically generated">
            <a:extLst>
              <a:ext uri="{FF2B5EF4-FFF2-40B4-BE49-F238E27FC236}">
                <a16:creationId xmlns:a16="http://schemas.microsoft.com/office/drawing/2014/main" id="{2FAB74AD-4BB5-458E-AE9E-45D74544C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5046" y="4251326"/>
            <a:ext cx="2387341" cy="2387341"/>
          </a:xfrm>
          <a:prstGeom prst="rect">
            <a:avLst/>
          </a:prstGeom>
        </p:spPr>
      </p:pic>
      <p:pic>
        <p:nvPicPr>
          <p:cNvPr id="18" name="Picture 17" descr="Logo, icon&#10;&#10;Description automatically generated">
            <a:extLst>
              <a:ext uri="{FF2B5EF4-FFF2-40B4-BE49-F238E27FC236}">
                <a16:creationId xmlns:a16="http://schemas.microsoft.com/office/drawing/2014/main" id="{749A49F1-C07A-4823-98AE-D8335DE06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335" y="258762"/>
            <a:ext cx="2338523" cy="2560638"/>
          </a:xfrm>
          <a:prstGeom prst="rect">
            <a:avLst/>
          </a:prstGeom>
        </p:spPr>
      </p:pic>
      <p:pic>
        <p:nvPicPr>
          <p:cNvPr id="20" name="Picture 19" descr="Logo, icon&#10;&#10;Description automatically generated">
            <a:extLst>
              <a:ext uri="{FF2B5EF4-FFF2-40B4-BE49-F238E27FC236}">
                <a16:creationId xmlns:a16="http://schemas.microsoft.com/office/drawing/2014/main" id="{CF86C85A-31DB-4444-9507-801D26BD9A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6451" y="208577"/>
            <a:ext cx="2037650" cy="2387600"/>
          </a:xfrm>
          <a:prstGeom prst="rect">
            <a:avLst/>
          </a:prstGeom>
        </p:spPr>
      </p:pic>
    </p:spTree>
    <p:extLst>
      <p:ext uri="{BB962C8B-B14F-4D97-AF65-F5344CB8AC3E}">
        <p14:creationId xmlns:p14="http://schemas.microsoft.com/office/powerpoint/2010/main" val="229197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7108596" cy="4351338"/>
          </a:xfrm>
        </p:spPr>
        <p:txBody>
          <a:bodyPr>
            <a:normAutofit/>
          </a:bodyPr>
          <a:lstStyle/>
          <a:p>
            <a:pPr>
              <a:lnSpc>
                <a:spcPct val="90000"/>
              </a:lnSpc>
              <a:spcAft>
                <a:spcPct val="20000"/>
              </a:spcAft>
            </a:pPr>
            <a:r>
              <a:rPr lang="en-US" dirty="0">
                <a:solidFill>
                  <a:schemeClr val="bg1"/>
                </a:solidFill>
                <a:ea typeface="ＭＳ Ｐゴシック" charset="-128"/>
              </a:rPr>
              <a:t>View this video, </a:t>
            </a:r>
            <a:r>
              <a:rPr lang="en-US" dirty="0">
                <a:solidFill>
                  <a:schemeClr val="bg1"/>
                </a:solidFill>
                <a:ea typeface="ＭＳ Ｐゴシック" charset="-128"/>
                <a:hlinkClick r:id="rId2">
                  <a:extLst>
                    <a:ext uri="{A12FA001-AC4F-418D-AE19-62706E023703}">
                      <ahyp:hlinkClr xmlns:ahyp="http://schemas.microsoft.com/office/drawing/2018/hyperlinkcolor" val="tx"/>
                    </a:ext>
                  </a:extLst>
                </a:hlinkClick>
              </a:rPr>
              <a:t>https://www.youtube.com/watch?v=1O3VzejMZN0</a:t>
            </a:r>
            <a:r>
              <a:rPr lang="en-US" dirty="0">
                <a:solidFill>
                  <a:schemeClr val="bg1"/>
                </a:solidFill>
                <a:ea typeface="ＭＳ Ｐゴシック" charset="-128"/>
              </a:rPr>
              <a:t>, for the fundamental concepts of the World Wide Web</a:t>
            </a:r>
          </a:p>
          <a:p>
            <a:pPr>
              <a:lnSpc>
                <a:spcPct val="90000"/>
              </a:lnSpc>
              <a:spcAft>
                <a:spcPct val="20000"/>
              </a:spcAft>
            </a:pPr>
            <a:endParaRPr lang="en-US" dirty="0">
              <a:solidFill>
                <a:schemeClr val="bg1"/>
              </a:solidFill>
              <a:ea typeface="ＭＳ Ｐゴシック" charset="-128"/>
            </a:endParaRPr>
          </a:p>
          <a:p>
            <a:pPr>
              <a:lnSpc>
                <a:spcPct val="90000"/>
              </a:lnSpc>
              <a:spcAft>
                <a:spcPct val="20000"/>
              </a:spcAft>
            </a:pPr>
            <a:r>
              <a:rPr lang="en-US" dirty="0">
                <a:solidFill>
                  <a:schemeClr val="bg1"/>
                </a:solidFill>
                <a:ea typeface="ＭＳ Ｐゴシック" charset="-128"/>
              </a:rPr>
              <a:t>View this video, </a:t>
            </a:r>
            <a:r>
              <a:rPr lang="en-US" dirty="0">
                <a:solidFill>
                  <a:schemeClr val="bg1"/>
                </a:solidFill>
                <a:ea typeface="ＭＳ Ｐゴシック" charset="-128"/>
                <a:hlinkClick r:id="rId3">
                  <a:extLst>
                    <a:ext uri="{A12FA001-AC4F-418D-AE19-62706E023703}">
                      <ahyp:hlinkClr xmlns:ahyp="http://schemas.microsoft.com/office/drawing/2018/hyperlinkcolor" val="tx"/>
                    </a:ext>
                  </a:extLst>
                </a:hlinkClick>
              </a:rPr>
              <a:t>https://youtu.be/DNymwPXOues</a:t>
            </a:r>
            <a:r>
              <a:rPr lang="en-US" dirty="0">
                <a:solidFill>
                  <a:schemeClr val="bg1"/>
                </a:solidFill>
                <a:ea typeface="ＭＳ Ｐゴシック" charset="-128"/>
              </a:rPr>
              <a:t>, for a more detailed explanation of the Hypertext Transfer Protocol (HTTP)</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10</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hlinkClick r:id="rId2"/>
            <a:extLst>
              <a:ext uri="{FF2B5EF4-FFF2-40B4-BE49-F238E27FC236}">
                <a16:creationId xmlns:a16="http://schemas.microsoft.com/office/drawing/2014/main" id="{5E585BA0-4A8A-4E31-94F7-ED786A734E22}"/>
              </a:ext>
            </a:extLst>
          </p:cNvPr>
          <p:cNvPicPr>
            <a:picLocks noChangeAspect="1"/>
          </p:cNvPicPr>
          <p:nvPr/>
        </p:nvPicPr>
        <p:blipFill>
          <a:blip r:embed="rId4"/>
          <a:stretch>
            <a:fillRect/>
          </a:stretch>
        </p:blipFill>
        <p:spPr>
          <a:xfrm>
            <a:off x="8174195" y="1690688"/>
            <a:ext cx="3616009" cy="2018983"/>
          </a:xfrm>
          <a:prstGeom prst="rect">
            <a:avLst/>
          </a:prstGeom>
        </p:spPr>
      </p:pic>
      <p:pic>
        <p:nvPicPr>
          <p:cNvPr id="9" name="Picture 8">
            <a:hlinkClick r:id="rId3"/>
            <a:extLst>
              <a:ext uri="{FF2B5EF4-FFF2-40B4-BE49-F238E27FC236}">
                <a16:creationId xmlns:a16="http://schemas.microsoft.com/office/drawing/2014/main" id="{F55ED546-1379-4708-97C8-71E8D5A2B866}"/>
              </a:ext>
            </a:extLst>
          </p:cNvPr>
          <p:cNvPicPr>
            <a:picLocks noChangeAspect="1"/>
          </p:cNvPicPr>
          <p:nvPr/>
        </p:nvPicPr>
        <p:blipFill>
          <a:blip r:embed="rId5"/>
          <a:stretch>
            <a:fillRect/>
          </a:stretch>
        </p:blipFill>
        <p:spPr>
          <a:xfrm>
            <a:off x="8174195" y="4001294"/>
            <a:ext cx="3601717" cy="2018983"/>
          </a:xfrm>
          <a:prstGeom prst="rect">
            <a:avLst/>
          </a:prstGeom>
        </p:spPr>
      </p:pic>
    </p:spTree>
    <p:extLst>
      <p:ext uri="{BB962C8B-B14F-4D97-AF65-F5344CB8AC3E}">
        <p14:creationId xmlns:p14="http://schemas.microsoft.com/office/powerpoint/2010/main" val="178913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7334839" cy="4351338"/>
          </a:xfrm>
        </p:spPr>
        <p:txBody>
          <a:bodyPr>
            <a:normAutofit/>
          </a:bodyPr>
          <a:lstStyle/>
          <a:p>
            <a:pPr>
              <a:lnSpc>
                <a:spcPct val="90000"/>
              </a:lnSpc>
              <a:spcAft>
                <a:spcPct val="20000"/>
              </a:spcAft>
            </a:pPr>
            <a:r>
              <a:rPr lang="en-US" dirty="0">
                <a:solidFill>
                  <a:schemeClr val="bg1"/>
                </a:solidFill>
                <a:ea typeface="ＭＳ Ｐゴシック" charset="-128"/>
              </a:rPr>
              <a:t>Hypertext Markup Language and Hyperlinks</a:t>
            </a:r>
          </a:p>
          <a:p>
            <a:pPr lvl="1">
              <a:lnSpc>
                <a:spcPct val="90000"/>
              </a:lnSpc>
              <a:spcAft>
                <a:spcPct val="20000"/>
              </a:spcAft>
            </a:pPr>
            <a:r>
              <a:rPr lang="en-US" dirty="0">
                <a:solidFill>
                  <a:schemeClr val="bg1"/>
                </a:solidFill>
                <a:ea typeface="ＭＳ Ｐゴシック" charset="-128"/>
              </a:rPr>
              <a:t>The standardized language used to create Web pages is </a:t>
            </a:r>
            <a:r>
              <a:rPr lang="en-US" b="1" dirty="0">
                <a:solidFill>
                  <a:schemeClr val="bg1"/>
                </a:solidFill>
                <a:ea typeface="ＭＳ Ｐゴシック" charset="-128"/>
              </a:rPr>
              <a:t>Hypertext Markup Language (HTML)</a:t>
            </a:r>
            <a:r>
              <a:rPr lang="en-US" dirty="0">
                <a:solidFill>
                  <a:schemeClr val="bg1"/>
                </a:solidFill>
                <a:ea typeface="ＭＳ Ｐゴシック" charset="-128"/>
              </a:rPr>
              <a:t>.</a:t>
            </a:r>
            <a:endParaRPr lang="en-US" b="1" dirty="0">
              <a:solidFill>
                <a:schemeClr val="bg1"/>
              </a:solidFill>
              <a:ea typeface="ＭＳ Ｐゴシック" charset="-128"/>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11</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descr="A picture containing text, first-aid kit, sign&#10;&#10;Description automatically generated">
            <a:extLst>
              <a:ext uri="{FF2B5EF4-FFF2-40B4-BE49-F238E27FC236}">
                <a16:creationId xmlns:a16="http://schemas.microsoft.com/office/drawing/2014/main" id="{62CBB156-FC49-437B-90F4-C993AC7C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039" y="1825625"/>
            <a:ext cx="2972618" cy="2972618"/>
          </a:xfrm>
          <a:prstGeom prst="rect">
            <a:avLst/>
          </a:prstGeom>
        </p:spPr>
      </p:pic>
    </p:spTree>
    <p:extLst>
      <p:ext uri="{BB962C8B-B14F-4D97-AF65-F5344CB8AC3E}">
        <p14:creationId xmlns:p14="http://schemas.microsoft.com/office/powerpoint/2010/main" val="194666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2130413"/>
            <a:ext cx="4817881" cy="4351338"/>
          </a:xfrm>
        </p:spPr>
        <p:txBody>
          <a:bodyPr>
            <a:normAutofit/>
          </a:bodyPr>
          <a:lstStyle/>
          <a:p>
            <a:pPr lvl="1">
              <a:lnSpc>
                <a:spcPct val="90000"/>
              </a:lnSpc>
              <a:spcAft>
                <a:spcPct val="20000"/>
              </a:spcAft>
            </a:pPr>
            <a:r>
              <a:rPr lang="en-US" dirty="0">
                <a:solidFill>
                  <a:schemeClr val="bg1"/>
                </a:solidFill>
                <a:ea typeface="ＭＳ Ｐゴシック" charset="-128"/>
              </a:rPr>
              <a:t>HTML uses </a:t>
            </a:r>
            <a:r>
              <a:rPr lang="en-US" b="1" dirty="0">
                <a:solidFill>
                  <a:schemeClr val="bg1"/>
                </a:solidFill>
                <a:ea typeface="ＭＳ Ｐゴシック" charset="-128"/>
              </a:rPr>
              <a:t>tags </a:t>
            </a:r>
            <a:r>
              <a:rPr lang="en-US" dirty="0">
                <a:solidFill>
                  <a:schemeClr val="bg1"/>
                </a:solidFill>
                <a:ea typeface="ＭＳ Ｐゴシック" charset="-128"/>
              </a:rPr>
              <a:t>to create HTML </a:t>
            </a:r>
            <a:r>
              <a:rPr lang="en-US" b="1" dirty="0">
                <a:solidFill>
                  <a:schemeClr val="bg1"/>
                </a:solidFill>
                <a:ea typeface="ＭＳ Ｐゴシック" charset="-128"/>
              </a:rPr>
              <a:t>elements </a:t>
            </a:r>
            <a:r>
              <a:rPr lang="en-US" dirty="0">
                <a:solidFill>
                  <a:schemeClr val="bg1"/>
                </a:solidFill>
                <a:ea typeface="ＭＳ Ｐゴシック" charset="-128"/>
              </a:rPr>
              <a:t>which provide semantics (meaning) and structure to the contents of the Web page.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12</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0" name="Picture 9">
            <a:extLst>
              <a:ext uri="{FF2B5EF4-FFF2-40B4-BE49-F238E27FC236}">
                <a16:creationId xmlns:a16="http://schemas.microsoft.com/office/drawing/2014/main" id="{D71FD70D-C663-4425-9048-9EFFCC513EBE}"/>
              </a:ext>
            </a:extLst>
          </p:cNvPr>
          <p:cNvPicPr>
            <a:picLocks noChangeAspect="1"/>
          </p:cNvPicPr>
          <p:nvPr/>
        </p:nvPicPr>
        <p:blipFill>
          <a:blip r:embed="rId2"/>
          <a:stretch>
            <a:fillRect/>
          </a:stretch>
        </p:blipFill>
        <p:spPr>
          <a:xfrm>
            <a:off x="6845142" y="1882352"/>
            <a:ext cx="3063674" cy="1702041"/>
          </a:xfrm>
          <a:prstGeom prst="rect">
            <a:avLst/>
          </a:prstGeom>
        </p:spPr>
      </p:pic>
      <p:pic>
        <p:nvPicPr>
          <p:cNvPr id="3076" name="Picture 4">
            <a:extLst>
              <a:ext uri="{FF2B5EF4-FFF2-40B4-BE49-F238E27FC236}">
                <a16:creationId xmlns:a16="http://schemas.microsoft.com/office/drawing/2014/main" id="{C1220C5E-9C93-472E-9E23-93E012BD1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218" y="3733788"/>
            <a:ext cx="7705725" cy="254317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C6386D9E-EB83-4C3C-AA6E-516E5793BB48}"/>
              </a:ext>
            </a:extLst>
          </p:cNvPr>
          <p:cNvSpPr txBox="1">
            <a:spLocks/>
          </p:cNvSpPr>
          <p:nvPr/>
        </p:nvSpPr>
        <p:spPr>
          <a:xfrm>
            <a:off x="838200" y="1385766"/>
            <a:ext cx="10515600" cy="492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75B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75B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75B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75B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75B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dirty="0">
                <a:solidFill>
                  <a:schemeClr val="bg1"/>
                </a:solidFill>
                <a:ea typeface="ＭＳ Ｐゴシック" charset="-128"/>
              </a:rPr>
              <a:t>Hypertext Markup Language and Hyperlinks (continued)</a:t>
            </a:r>
          </a:p>
        </p:txBody>
      </p:sp>
    </p:spTree>
    <p:extLst>
      <p:ext uri="{BB962C8B-B14F-4D97-AF65-F5344CB8AC3E}">
        <p14:creationId xmlns:p14="http://schemas.microsoft.com/office/powerpoint/2010/main" val="119800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492702"/>
          </a:xfrm>
        </p:spPr>
        <p:txBody>
          <a:bodyPr>
            <a:normAutofit/>
          </a:bodyPr>
          <a:lstStyle/>
          <a:p>
            <a:pPr>
              <a:lnSpc>
                <a:spcPct val="90000"/>
              </a:lnSpc>
              <a:spcAft>
                <a:spcPct val="20000"/>
              </a:spcAft>
            </a:pPr>
            <a:r>
              <a:rPr lang="en-US" dirty="0">
                <a:solidFill>
                  <a:schemeClr val="bg1"/>
                </a:solidFill>
                <a:ea typeface="ＭＳ Ｐゴシック" charset="-128"/>
              </a:rPr>
              <a:t>Hypertext Markup Language and Hyperlinks (continued)</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13</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
        <p:nvSpPr>
          <p:cNvPr id="7" name="TextBox 6">
            <a:extLst>
              <a:ext uri="{FF2B5EF4-FFF2-40B4-BE49-F238E27FC236}">
                <a16:creationId xmlns:a16="http://schemas.microsoft.com/office/drawing/2014/main" id="{D0C6B811-903D-440E-980D-795D9B981E90}"/>
              </a:ext>
            </a:extLst>
          </p:cNvPr>
          <p:cNvSpPr txBox="1"/>
          <p:nvPr/>
        </p:nvSpPr>
        <p:spPr>
          <a:xfrm>
            <a:off x="701964" y="2453264"/>
            <a:ext cx="4876800" cy="2696123"/>
          </a:xfrm>
          <a:prstGeom prst="rect">
            <a:avLst/>
          </a:prstGeom>
          <a:noFill/>
        </p:spPr>
        <p:txBody>
          <a:bodyPr wrap="square">
            <a:spAutoFit/>
          </a:bodyPr>
          <a:lstStyle/>
          <a:p>
            <a:pPr marL="742950" lvl="1" indent="-285750">
              <a:lnSpc>
                <a:spcPct val="90000"/>
              </a:lnSpc>
              <a:spcAft>
                <a:spcPct val="20000"/>
              </a:spcAft>
              <a:buFont typeface="Arial" panose="020B0604020202020204" pitchFamily="34" charset="0"/>
              <a:buChar char="•"/>
            </a:pPr>
            <a:r>
              <a:rPr lang="en-US" dirty="0">
                <a:solidFill>
                  <a:schemeClr val="bg1"/>
                </a:solidFill>
                <a:ea typeface="ＭＳ Ｐゴシック" charset="-128"/>
              </a:rPr>
              <a:t>Anchor tags in HTML documents create </a:t>
            </a:r>
            <a:r>
              <a:rPr lang="en-US" b="1" dirty="0">
                <a:solidFill>
                  <a:schemeClr val="bg1"/>
                </a:solidFill>
                <a:ea typeface="ＭＳ Ｐゴシック" charset="-128"/>
              </a:rPr>
              <a:t>hypertext links</a:t>
            </a:r>
            <a:r>
              <a:rPr lang="en-US" dirty="0">
                <a:solidFill>
                  <a:schemeClr val="bg1"/>
                </a:solidFill>
                <a:ea typeface="ＭＳ Ｐゴシック" charset="-128"/>
              </a:rPr>
              <a:t>, which are instructions that point to other HTML documents or to another section of the same document (called bookmarks).</a:t>
            </a:r>
          </a:p>
          <a:p>
            <a:pPr marL="742950" lvl="1" indent="-285750">
              <a:lnSpc>
                <a:spcPct val="90000"/>
              </a:lnSpc>
              <a:spcAft>
                <a:spcPct val="20000"/>
              </a:spcAft>
              <a:buFont typeface="Arial" panose="020B0604020202020204" pitchFamily="34" charset="0"/>
              <a:buChar char="•"/>
            </a:pPr>
            <a:r>
              <a:rPr lang="en-US" dirty="0">
                <a:solidFill>
                  <a:schemeClr val="bg1"/>
                </a:solidFill>
                <a:ea typeface="ＭＳ Ｐゴシック" charset="-128"/>
              </a:rPr>
              <a:t>Hypertext links also are called </a:t>
            </a:r>
            <a:r>
              <a:rPr lang="en-US" b="1" dirty="0">
                <a:solidFill>
                  <a:schemeClr val="bg1"/>
                </a:solidFill>
                <a:ea typeface="ＭＳ Ｐゴシック" charset="-128"/>
              </a:rPr>
              <a:t>hyperlinks</a:t>
            </a:r>
            <a:r>
              <a:rPr lang="en-US" dirty="0">
                <a:solidFill>
                  <a:schemeClr val="bg1"/>
                </a:solidFill>
                <a:ea typeface="ＭＳ Ｐゴシック" charset="-128"/>
              </a:rPr>
              <a:t> or </a:t>
            </a:r>
            <a:r>
              <a:rPr lang="en-US" b="1" dirty="0">
                <a:solidFill>
                  <a:schemeClr val="bg1"/>
                </a:solidFill>
                <a:ea typeface="ＭＳ Ｐゴシック" charset="-128"/>
              </a:rPr>
              <a:t>links</a:t>
            </a:r>
            <a:r>
              <a:rPr lang="en-US" dirty="0">
                <a:solidFill>
                  <a:schemeClr val="bg1"/>
                </a:solidFill>
                <a:ea typeface="ＭＳ Ｐゴシック" charset="-128"/>
              </a:rPr>
              <a:t>.</a:t>
            </a:r>
            <a:endParaRPr lang="en-US" b="1" dirty="0">
              <a:solidFill>
                <a:schemeClr val="bg1"/>
              </a:solidFill>
              <a:ea typeface="ＭＳ Ｐゴシック" charset="-128"/>
            </a:endParaRPr>
          </a:p>
          <a:p>
            <a:pPr marL="742950" lvl="1" indent="-285750">
              <a:lnSpc>
                <a:spcPct val="90000"/>
              </a:lnSpc>
              <a:spcAft>
                <a:spcPct val="20000"/>
              </a:spcAft>
              <a:buFont typeface="Arial" panose="020B0604020202020204" pitchFamily="34" charset="0"/>
              <a:buChar char="•"/>
            </a:pPr>
            <a:r>
              <a:rPr lang="en-US" dirty="0">
                <a:solidFill>
                  <a:schemeClr val="bg1"/>
                </a:solidFill>
                <a:ea typeface="ＭＳ Ｐゴシック" charset="-128"/>
              </a:rPr>
              <a:t>When a Web browser displays an HTML document, it is often referred to as a </a:t>
            </a:r>
            <a:r>
              <a:rPr lang="en-US" b="1" dirty="0">
                <a:solidFill>
                  <a:schemeClr val="bg1"/>
                </a:solidFill>
                <a:ea typeface="ＭＳ Ｐゴシック" charset="-128"/>
              </a:rPr>
              <a:t>Webpage</a:t>
            </a:r>
            <a:r>
              <a:rPr lang="en-US" dirty="0">
                <a:solidFill>
                  <a:schemeClr val="bg1"/>
                </a:solidFill>
                <a:ea typeface="ＭＳ Ｐゴシック" charset="-128"/>
              </a:rPr>
              <a:t>.</a:t>
            </a:r>
            <a:endParaRPr lang="en-US" b="1" dirty="0">
              <a:solidFill>
                <a:schemeClr val="bg1"/>
              </a:solidFill>
              <a:ea typeface="ＭＳ Ｐゴシック" charset="-128"/>
            </a:endParaRPr>
          </a:p>
        </p:txBody>
      </p:sp>
      <p:pic>
        <p:nvPicPr>
          <p:cNvPr id="9" name="Picture 8">
            <a:extLst>
              <a:ext uri="{FF2B5EF4-FFF2-40B4-BE49-F238E27FC236}">
                <a16:creationId xmlns:a16="http://schemas.microsoft.com/office/drawing/2014/main" id="{51699F3B-F412-4AB6-9AAA-EBA4AD024FF1}"/>
              </a:ext>
            </a:extLst>
          </p:cNvPr>
          <p:cNvPicPr>
            <a:picLocks noChangeAspect="1"/>
          </p:cNvPicPr>
          <p:nvPr/>
        </p:nvPicPr>
        <p:blipFill>
          <a:blip r:embed="rId2"/>
          <a:stretch>
            <a:fillRect/>
          </a:stretch>
        </p:blipFill>
        <p:spPr>
          <a:xfrm>
            <a:off x="6420253" y="2453264"/>
            <a:ext cx="2381021" cy="1820273"/>
          </a:xfrm>
          <a:prstGeom prst="rect">
            <a:avLst/>
          </a:prstGeom>
        </p:spPr>
      </p:pic>
      <p:pic>
        <p:nvPicPr>
          <p:cNvPr id="13" name="Picture 12">
            <a:extLst>
              <a:ext uri="{FF2B5EF4-FFF2-40B4-BE49-F238E27FC236}">
                <a16:creationId xmlns:a16="http://schemas.microsoft.com/office/drawing/2014/main" id="{A1F581DE-5D72-4C39-9565-ECAD574250BD}"/>
              </a:ext>
            </a:extLst>
          </p:cNvPr>
          <p:cNvPicPr>
            <a:picLocks noChangeAspect="1"/>
          </p:cNvPicPr>
          <p:nvPr/>
        </p:nvPicPr>
        <p:blipFill>
          <a:blip r:embed="rId3"/>
          <a:stretch>
            <a:fillRect/>
          </a:stretch>
        </p:blipFill>
        <p:spPr>
          <a:xfrm>
            <a:off x="5875163" y="4616165"/>
            <a:ext cx="4468727" cy="698778"/>
          </a:xfrm>
          <a:prstGeom prst="rect">
            <a:avLst/>
          </a:prstGeom>
        </p:spPr>
      </p:pic>
    </p:spTree>
    <p:extLst>
      <p:ext uri="{BB962C8B-B14F-4D97-AF65-F5344CB8AC3E}">
        <p14:creationId xmlns:p14="http://schemas.microsoft.com/office/powerpoint/2010/main" val="50202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2806014"/>
            <a:ext cx="4943764" cy="1434811"/>
          </a:xfrm>
        </p:spPr>
        <p:txBody>
          <a:bodyPr>
            <a:normAutofit/>
          </a:bodyPr>
          <a:lstStyle/>
          <a:p>
            <a:pPr lvl="1">
              <a:lnSpc>
                <a:spcPct val="90000"/>
              </a:lnSpc>
              <a:spcAft>
                <a:spcPct val="20000"/>
              </a:spcAft>
            </a:pPr>
            <a:r>
              <a:rPr lang="en-US" dirty="0">
                <a:solidFill>
                  <a:schemeClr val="bg1"/>
                </a:solidFill>
                <a:ea typeface="ＭＳ Ｐゴシック" charset="-128"/>
              </a:rPr>
              <a:t>View this YouTube animation for more details: https://youtu.be/NlLbPqDTAsY </a:t>
            </a:r>
            <a:endParaRPr lang="en-US" b="1" dirty="0">
              <a:solidFill>
                <a:schemeClr val="bg1"/>
              </a:solidFill>
              <a:ea typeface="ＭＳ Ｐゴシック" charset="-128"/>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14</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8" name="Picture 7">
            <a:hlinkClick r:id="rId2"/>
            <a:extLst>
              <a:ext uri="{FF2B5EF4-FFF2-40B4-BE49-F238E27FC236}">
                <a16:creationId xmlns:a16="http://schemas.microsoft.com/office/drawing/2014/main" id="{6864F23F-6CB5-44C0-B311-DE0279AEE5A6}"/>
              </a:ext>
            </a:extLst>
          </p:cNvPr>
          <p:cNvPicPr>
            <a:picLocks noChangeAspect="1"/>
          </p:cNvPicPr>
          <p:nvPr/>
        </p:nvPicPr>
        <p:blipFill>
          <a:blip r:embed="rId3"/>
          <a:stretch>
            <a:fillRect/>
          </a:stretch>
        </p:blipFill>
        <p:spPr>
          <a:xfrm>
            <a:off x="6707426" y="2671077"/>
            <a:ext cx="4342654" cy="2493390"/>
          </a:xfrm>
          <a:prstGeom prst="rect">
            <a:avLst/>
          </a:prstGeom>
        </p:spPr>
      </p:pic>
      <p:sp>
        <p:nvSpPr>
          <p:cNvPr id="9" name="Content Placeholder 2">
            <a:extLst>
              <a:ext uri="{FF2B5EF4-FFF2-40B4-BE49-F238E27FC236}">
                <a16:creationId xmlns:a16="http://schemas.microsoft.com/office/drawing/2014/main" id="{9AFE929B-51D7-4F01-91BA-68735F49ABB2}"/>
              </a:ext>
            </a:extLst>
          </p:cNvPr>
          <p:cNvSpPr txBox="1">
            <a:spLocks/>
          </p:cNvSpPr>
          <p:nvPr/>
        </p:nvSpPr>
        <p:spPr>
          <a:xfrm>
            <a:off x="1130432" y="1934531"/>
            <a:ext cx="10515600" cy="492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75B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75B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75B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75B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75B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dirty="0">
                <a:solidFill>
                  <a:schemeClr val="bg1"/>
                </a:solidFill>
                <a:ea typeface="ＭＳ Ｐゴシック" charset="-128"/>
              </a:rPr>
              <a:t>Hypertext Markup Language and Hyperlinks (continued)</a:t>
            </a:r>
          </a:p>
        </p:txBody>
      </p:sp>
    </p:spTree>
    <p:extLst>
      <p:ext uri="{BB962C8B-B14F-4D97-AF65-F5344CB8AC3E}">
        <p14:creationId xmlns:p14="http://schemas.microsoft.com/office/powerpoint/2010/main" val="78597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Starting a Web Browser</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pPr>
              <a:lnSpc>
                <a:spcPct val="90000"/>
              </a:lnSpc>
              <a:spcAft>
                <a:spcPct val="20000"/>
              </a:spcAft>
            </a:pPr>
            <a:r>
              <a:rPr lang="en-US" dirty="0">
                <a:solidFill>
                  <a:schemeClr val="bg1"/>
                </a:solidFill>
                <a:ea typeface="ＭＳ Ｐゴシック" charset="-128"/>
              </a:rPr>
              <a:t>Different Web browsers have similarities and differences, but all have some version of the following:</a:t>
            </a:r>
          </a:p>
          <a:p>
            <a:pPr lvl="1">
              <a:lnSpc>
                <a:spcPct val="90000"/>
              </a:lnSpc>
              <a:spcAft>
                <a:spcPct val="20000"/>
              </a:spcAft>
            </a:pPr>
            <a:r>
              <a:rPr lang="en-US" b="1" dirty="0">
                <a:solidFill>
                  <a:schemeClr val="bg1"/>
                </a:solidFill>
                <a:ea typeface="ＭＳ Ｐゴシック" charset="-128"/>
              </a:rPr>
              <a:t>Address bar </a:t>
            </a:r>
            <a:r>
              <a:rPr lang="en-US" dirty="0">
                <a:solidFill>
                  <a:schemeClr val="bg1"/>
                </a:solidFill>
                <a:ea typeface="ＭＳ Ｐゴシック" charset="-128"/>
              </a:rPr>
              <a:t>for displaying the URLs (uniform resource locators) used for locating webpages on the Web</a:t>
            </a:r>
          </a:p>
          <a:p>
            <a:pPr lvl="1">
              <a:lnSpc>
                <a:spcPct val="90000"/>
              </a:lnSpc>
              <a:spcAft>
                <a:spcPct val="20000"/>
              </a:spcAft>
            </a:pPr>
            <a:r>
              <a:rPr lang="en-US" b="1" dirty="0">
                <a:solidFill>
                  <a:schemeClr val="bg1"/>
                </a:solidFill>
                <a:ea typeface="ＭＳ Ｐゴシック" charset="-128"/>
              </a:rPr>
              <a:t>Back</a:t>
            </a:r>
            <a:r>
              <a:rPr lang="en-US" dirty="0">
                <a:solidFill>
                  <a:schemeClr val="bg1"/>
                </a:solidFill>
                <a:ea typeface="ＭＳ Ｐゴシック" charset="-128"/>
              </a:rPr>
              <a:t> and </a:t>
            </a:r>
            <a:r>
              <a:rPr lang="en-US" b="1" dirty="0">
                <a:solidFill>
                  <a:schemeClr val="bg1"/>
                </a:solidFill>
                <a:ea typeface="ＭＳ Ｐゴシック" charset="-128"/>
              </a:rPr>
              <a:t>Forward</a:t>
            </a:r>
            <a:r>
              <a:rPr lang="en-US" dirty="0">
                <a:solidFill>
                  <a:schemeClr val="bg1"/>
                </a:solidFill>
                <a:ea typeface="ＭＳ Ｐゴシック" charset="-128"/>
              </a:rPr>
              <a:t> buttons for navigating among previously visited pages</a:t>
            </a:r>
          </a:p>
          <a:p>
            <a:pPr lvl="1">
              <a:lnSpc>
                <a:spcPct val="90000"/>
              </a:lnSpc>
              <a:spcAft>
                <a:spcPct val="20000"/>
              </a:spcAft>
            </a:pPr>
            <a:r>
              <a:rPr lang="en-US" b="1" dirty="0">
                <a:solidFill>
                  <a:schemeClr val="bg1"/>
                </a:solidFill>
                <a:ea typeface="ＭＳ Ｐゴシック" charset="-128"/>
              </a:rPr>
              <a:t>Tabs</a:t>
            </a:r>
            <a:r>
              <a:rPr lang="en-US" dirty="0">
                <a:solidFill>
                  <a:schemeClr val="bg1"/>
                </a:solidFill>
                <a:ea typeface="ＭＳ Ｐゴシック" charset="-128"/>
              </a:rPr>
              <a:t> for open multiple webpages</a:t>
            </a:r>
          </a:p>
          <a:p>
            <a:pPr lvl="1">
              <a:lnSpc>
                <a:spcPct val="90000"/>
              </a:lnSpc>
              <a:spcAft>
                <a:spcPct val="20000"/>
              </a:spcAft>
            </a:pPr>
            <a:r>
              <a:rPr lang="en-US" b="1" dirty="0">
                <a:solidFill>
                  <a:schemeClr val="bg1"/>
                </a:solidFill>
                <a:ea typeface="ＭＳ Ｐゴシック" charset="-128"/>
              </a:rPr>
              <a:t>Home</a:t>
            </a:r>
            <a:r>
              <a:rPr lang="en-US" dirty="0">
                <a:solidFill>
                  <a:schemeClr val="bg1"/>
                </a:solidFill>
                <a:ea typeface="ＭＳ Ｐゴシック" charset="-128"/>
              </a:rPr>
              <a:t>, </a:t>
            </a:r>
            <a:r>
              <a:rPr lang="en-US" b="1" dirty="0">
                <a:solidFill>
                  <a:schemeClr val="bg1"/>
                </a:solidFill>
                <a:ea typeface="ＭＳ Ｐゴシック" charset="-128"/>
              </a:rPr>
              <a:t>Tools</a:t>
            </a:r>
            <a:r>
              <a:rPr lang="en-US" dirty="0">
                <a:solidFill>
                  <a:schemeClr val="bg1"/>
                </a:solidFill>
                <a:ea typeface="ＭＳ Ｐゴシック" charset="-128"/>
              </a:rPr>
              <a:t>, </a:t>
            </a:r>
            <a:r>
              <a:rPr lang="en-US" b="1" dirty="0">
                <a:solidFill>
                  <a:schemeClr val="bg1"/>
                </a:solidFill>
                <a:ea typeface="ＭＳ Ｐゴシック" charset="-128"/>
              </a:rPr>
              <a:t>View</a:t>
            </a:r>
            <a:r>
              <a:rPr lang="en-US" dirty="0">
                <a:solidFill>
                  <a:schemeClr val="bg1"/>
                </a:solidFill>
                <a:ea typeface="ＭＳ Ｐゴシック" charset="-128"/>
              </a:rPr>
              <a:t>, </a:t>
            </a:r>
            <a:r>
              <a:rPr lang="en-US" b="1" dirty="0">
                <a:solidFill>
                  <a:schemeClr val="bg1"/>
                </a:solidFill>
                <a:ea typeface="ＭＳ Ｐゴシック" charset="-128"/>
              </a:rPr>
              <a:t>Favorites</a:t>
            </a:r>
            <a:r>
              <a:rPr lang="en-US" dirty="0">
                <a:solidFill>
                  <a:schemeClr val="bg1"/>
                </a:solidFill>
                <a:ea typeface="ＭＳ Ｐゴシック" charset="-128"/>
              </a:rPr>
              <a:t>, </a:t>
            </a:r>
            <a:r>
              <a:rPr lang="en-US" b="1" dirty="0">
                <a:solidFill>
                  <a:schemeClr val="bg1"/>
                </a:solidFill>
                <a:ea typeface="ＭＳ Ｐゴシック" charset="-128"/>
              </a:rPr>
              <a:t>Feeds</a:t>
            </a:r>
            <a:r>
              <a:rPr lang="en-US" dirty="0">
                <a:solidFill>
                  <a:schemeClr val="bg1"/>
                </a:solidFill>
                <a:ea typeface="ＭＳ Ｐゴシック" charset="-128"/>
              </a:rPr>
              <a:t>, and </a:t>
            </a:r>
            <a:r>
              <a:rPr lang="en-US" b="1" dirty="0">
                <a:solidFill>
                  <a:schemeClr val="bg1"/>
                </a:solidFill>
                <a:ea typeface="ＭＳ Ｐゴシック" charset="-128"/>
              </a:rPr>
              <a:t>History</a:t>
            </a:r>
            <a:r>
              <a:rPr lang="en-US" dirty="0">
                <a:solidFill>
                  <a:schemeClr val="bg1"/>
                </a:solidFill>
                <a:ea typeface="ＭＳ Ｐゴシック" charset="-128"/>
              </a:rPr>
              <a:t> buttons or links to access the most common functions</a:t>
            </a:r>
          </a:p>
          <a:p>
            <a:pPr>
              <a:lnSpc>
                <a:spcPct val="90000"/>
              </a:lnSpc>
              <a:spcAft>
                <a:spcPct val="20000"/>
              </a:spcAft>
            </a:pPr>
            <a:r>
              <a:rPr lang="en-US" dirty="0">
                <a:solidFill>
                  <a:schemeClr val="bg1"/>
                </a:solidFill>
                <a:ea typeface="ＭＳ Ｐゴシック" charset="-128"/>
              </a:rPr>
              <a:t>Users can customize their browsers to suit their needs.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15</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46243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p:txBody>
          <a:bodyPr/>
          <a:lstStyle/>
          <a:p>
            <a:r>
              <a:rPr lang="en-US" dirty="0">
                <a:solidFill>
                  <a:schemeClr val="bg1"/>
                </a:solidFill>
              </a:rPr>
              <a:t>Features of Modern Web Browsers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16</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9" name="Picture 2">
            <a:extLst>
              <a:ext uri="{FF2B5EF4-FFF2-40B4-BE49-F238E27FC236}">
                <a16:creationId xmlns:a16="http://schemas.microsoft.com/office/drawing/2014/main" id="{E4C1AAF4-FC9C-4EB3-ACE1-15069E3F7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44" y="1336890"/>
            <a:ext cx="11010507" cy="5027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23BF4AE-539F-4B4B-8CFA-44A5A210DE30}"/>
              </a:ext>
            </a:extLst>
          </p:cNvPr>
          <p:cNvPicPr>
            <a:picLocks noChangeAspect="1"/>
          </p:cNvPicPr>
          <p:nvPr/>
        </p:nvPicPr>
        <p:blipFill>
          <a:blip r:embed="rId3"/>
          <a:stretch>
            <a:fillRect/>
          </a:stretch>
        </p:blipFill>
        <p:spPr>
          <a:xfrm>
            <a:off x="9472463" y="2058802"/>
            <a:ext cx="243037" cy="272496"/>
          </a:xfrm>
          <a:prstGeom prst="rect">
            <a:avLst/>
          </a:prstGeom>
        </p:spPr>
      </p:pic>
      <p:pic>
        <p:nvPicPr>
          <p:cNvPr id="12" name="Picture 11">
            <a:extLst>
              <a:ext uri="{FF2B5EF4-FFF2-40B4-BE49-F238E27FC236}">
                <a16:creationId xmlns:a16="http://schemas.microsoft.com/office/drawing/2014/main" id="{047FC0AD-9631-4C65-BDE3-AF93A9ABB616}"/>
              </a:ext>
            </a:extLst>
          </p:cNvPr>
          <p:cNvPicPr>
            <a:picLocks noChangeAspect="1"/>
          </p:cNvPicPr>
          <p:nvPr/>
        </p:nvPicPr>
        <p:blipFill>
          <a:blip r:embed="rId3"/>
          <a:stretch>
            <a:fillRect/>
          </a:stretch>
        </p:blipFill>
        <p:spPr>
          <a:xfrm>
            <a:off x="9237590" y="3980377"/>
            <a:ext cx="243037" cy="272496"/>
          </a:xfrm>
          <a:prstGeom prst="rect">
            <a:avLst/>
          </a:prstGeom>
        </p:spPr>
      </p:pic>
      <p:pic>
        <p:nvPicPr>
          <p:cNvPr id="13" name="Picture 12">
            <a:extLst>
              <a:ext uri="{FF2B5EF4-FFF2-40B4-BE49-F238E27FC236}">
                <a16:creationId xmlns:a16="http://schemas.microsoft.com/office/drawing/2014/main" id="{B93E2C8A-F843-410D-B357-042570FBB174}"/>
              </a:ext>
            </a:extLst>
          </p:cNvPr>
          <p:cNvPicPr>
            <a:picLocks noChangeAspect="1"/>
          </p:cNvPicPr>
          <p:nvPr/>
        </p:nvPicPr>
        <p:blipFill>
          <a:blip r:embed="rId3"/>
          <a:stretch>
            <a:fillRect/>
          </a:stretch>
        </p:blipFill>
        <p:spPr>
          <a:xfrm>
            <a:off x="9019045" y="5529274"/>
            <a:ext cx="243037" cy="272496"/>
          </a:xfrm>
          <a:prstGeom prst="rect">
            <a:avLst/>
          </a:prstGeom>
        </p:spPr>
      </p:pic>
    </p:spTree>
    <p:extLst>
      <p:ext uri="{BB962C8B-B14F-4D97-AF65-F5344CB8AC3E}">
        <p14:creationId xmlns:p14="http://schemas.microsoft.com/office/powerpoint/2010/main" val="54151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1721139"/>
          </a:xfrm>
        </p:spPr>
        <p:txBody>
          <a:bodyPr>
            <a:normAutofit/>
          </a:bodyPr>
          <a:lstStyle/>
          <a:p>
            <a:r>
              <a:rPr lang="en-US" sz="2400" dirty="0">
                <a:solidFill>
                  <a:schemeClr val="bg1"/>
                </a:solidFill>
              </a:rPr>
              <a:t>To identify a particular webpage’s exact location on the Internet, web browsers rely on an address called a </a:t>
            </a:r>
            <a:r>
              <a:rPr lang="en-US" sz="2400" b="1" dirty="0">
                <a:solidFill>
                  <a:schemeClr val="bg1"/>
                </a:solidFill>
              </a:rPr>
              <a:t>Uniform Resource Locator </a:t>
            </a:r>
            <a:r>
              <a:rPr lang="en-US" sz="2400" dirty="0">
                <a:solidFill>
                  <a:schemeClr val="bg1"/>
                </a:solidFill>
              </a:rPr>
              <a:t>(</a:t>
            </a:r>
            <a:r>
              <a:rPr lang="en-US" sz="2400" b="1" dirty="0">
                <a:solidFill>
                  <a:schemeClr val="bg1"/>
                </a:solidFill>
              </a:rPr>
              <a:t>URL</a:t>
            </a:r>
            <a:r>
              <a:rPr lang="en-US" sz="2400" dirty="0">
                <a:solidFill>
                  <a:schemeClr val="bg1"/>
                </a:solidFill>
              </a:rPr>
              <a:t>)</a:t>
            </a:r>
          </a:p>
          <a:p>
            <a:pPr lvl="1"/>
            <a:r>
              <a:rPr lang="en-US" sz="2000" dirty="0">
                <a:solidFill>
                  <a:schemeClr val="bg1"/>
                </a:solidFill>
              </a:rPr>
              <a:t>the URL is the address of a specific webpage</a:t>
            </a:r>
          </a:p>
          <a:p>
            <a:pPr lvl="1"/>
            <a:r>
              <a:rPr lang="en-US" sz="2000" dirty="0">
                <a:solidFill>
                  <a:schemeClr val="bg1"/>
                </a:solidFill>
              </a:rPr>
              <a:t>every webpage has a unique URL</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17</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4098" name="Picture 2">
            <a:extLst>
              <a:ext uri="{FF2B5EF4-FFF2-40B4-BE49-F238E27FC236}">
                <a16:creationId xmlns:a16="http://schemas.microsoft.com/office/drawing/2014/main" id="{1AB9FF09-EFE7-42FB-B2BE-A3F7A011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17562"/>
            <a:ext cx="54673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3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199" y="1594725"/>
            <a:ext cx="10928927" cy="1952039"/>
          </a:xfrm>
        </p:spPr>
        <p:txBody>
          <a:bodyPr>
            <a:normAutofit/>
          </a:bodyPr>
          <a:lstStyle/>
          <a:p>
            <a:r>
              <a:rPr lang="en-US" sz="2400" dirty="0">
                <a:solidFill>
                  <a:schemeClr val="bg1"/>
                </a:solidFill>
              </a:rPr>
              <a:t>Every URL has four parts</a:t>
            </a:r>
          </a:p>
          <a:p>
            <a:pPr lvl="1"/>
            <a:r>
              <a:rPr lang="en-US" sz="2000" dirty="0">
                <a:solidFill>
                  <a:schemeClr val="bg1"/>
                </a:solidFill>
              </a:rPr>
              <a:t>the protocol to use when transporting the file</a:t>
            </a:r>
          </a:p>
          <a:p>
            <a:pPr lvl="1"/>
            <a:r>
              <a:rPr lang="en-US" sz="2000" dirty="0">
                <a:solidFill>
                  <a:schemeClr val="bg1"/>
                </a:solidFill>
              </a:rPr>
              <a:t>the domain name of the computer on which the file resides</a:t>
            </a:r>
          </a:p>
          <a:p>
            <a:pPr lvl="1"/>
            <a:r>
              <a:rPr lang="en-US" sz="2000" dirty="0">
                <a:solidFill>
                  <a:schemeClr val="bg1"/>
                </a:solidFill>
              </a:rPr>
              <a:t>the path for the folder or directory on the computer in which the file resides</a:t>
            </a:r>
          </a:p>
          <a:p>
            <a:pPr lvl="1"/>
            <a:r>
              <a:rPr lang="en-US" sz="2000" dirty="0">
                <a:solidFill>
                  <a:schemeClr val="bg1"/>
                </a:solidFill>
              </a:rPr>
              <a:t>the name of the file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18</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a:t>Bill Bennett              BBennett@msjc.edu</a:t>
            </a:r>
            <a:endParaRPr lang="en-US" dirty="0"/>
          </a:p>
        </p:txBody>
      </p:sp>
      <p:pic>
        <p:nvPicPr>
          <p:cNvPr id="6146" name="Picture 2">
            <a:extLst>
              <a:ext uri="{FF2B5EF4-FFF2-40B4-BE49-F238E27FC236}">
                <a16:creationId xmlns:a16="http://schemas.microsoft.com/office/drawing/2014/main" id="{56A21F79-4A6A-4C63-A5FE-C07F3C726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117" y="2962727"/>
            <a:ext cx="8743950" cy="2724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DEA036-6C66-4C2A-AD1A-88302CE96406}"/>
              </a:ext>
            </a:extLst>
          </p:cNvPr>
          <p:cNvSpPr txBox="1"/>
          <p:nvPr/>
        </p:nvSpPr>
        <p:spPr>
          <a:xfrm>
            <a:off x="838198" y="5768170"/>
            <a:ext cx="7077365" cy="400110"/>
          </a:xfrm>
          <a:prstGeom prst="rect">
            <a:avLst/>
          </a:prstGeom>
          <a:noFill/>
        </p:spPr>
        <p:txBody>
          <a:bodyPr wrap="square">
            <a:spAutoFit/>
          </a:bodyPr>
          <a:lstStyle/>
          <a:p>
            <a:pPr marL="742950" lvl="1" indent="-285750">
              <a:buFont typeface="Arial" panose="020B0604020202020204" pitchFamily="34" charset="0"/>
              <a:buChar char="•"/>
            </a:pPr>
            <a:r>
              <a:rPr lang="en-US" sz="1800" dirty="0">
                <a:solidFill>
                  <a:schemeClr val="bg1"/>
                </a:solidFill>
              </a:rPr>
              <a:t>See </a:t>
            </a:r>
            <a:r>
              <a:rPr lang="en-US" sz="2000" dirty="0">
                <a:solidFill>
                  <a:schemeClr val="bg1"/>
                </a:solidFill>
                <a:hlinkClick r:id="rId3">
                  <a:extLst>
                    <a:ext uri="{A12FA001-AC4F-418D-AE19-62706E023703}">
                      <ahyp:hlinkClr xmlns:ahyp="http://schemas.microsoft.com/office/drawing/2018/hyperlinkcolor" val="tx"/>
                    </a:ext>
                  </a:extLst>
                </a:hlinkClick>
              </a:rPr>
              <a:t>https</a:t>
            </a:r>
            <a:r>
              <a:rPr lang="en-US" sz="1800" dirty="0">
                <a:solidFill>
                  <a:schemeClr val="bg1"/>
                </a:solidFill>
                <a:hlinkClick r:id="rId3">
                  <a:extLst>
                    <a:ext uri="{A12FA001-AC4F-418D-AE19-62706E023703}">
                      <ahyp:hlinkClr xmlns:ahyp="http://schemas.microsoft.com/office/drawing/2018/hyperlinkcolor" val="tx"/>
                    </a:ext>
                  </a:extLst>
                </a:hlinkClick>
              </a:rPr>
              <a:t>://cis.msjc.edu/Tutorials/Internet/WWW/URLs</a:t>
            </a:r>
            <a:endParaRPr lang="en-US" sz="1800" dirty="0">
              <a:solidFill>
                <a:schemeClr val="bg1"/>
              </a:solidFill>
            </a:endParaRPr>
          </a:p>
        </p:txBody>
      </p:sp>
    </p:spTree>
    <p:extLst>
      <p:ext uri="{BB962C8B-B14F-4D97-AF65-F5344CB8AC3E}">
        <p14:creationId xmlns:p14="http://schemas.microsoft.com/office/powerpoint/2010/main" val="271768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1009939"/>
          </a:xfrm>
        </p:spPr>
        <p:txBody>
          <a:bodyPr>
            <a:normAutofit/>
          </a:bodyPr>
          <a:lstStyle/>
          <a:p>
            <a:r>
              <a:rPr lang="en-US" sz="2400" dirty="0">
                <a:solidFill>
                  <a:schemeClr val="bg1"/>
                </a:solidFill>
              </a:rPr>
              <a:t>The two most common protocols used to transfer files on the Internet are Hypertext Transfer Protocol (HTTP) and File Transfer Protocol (FTP).</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19</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406277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9C05-6FF3-42DC-972B-5C2ED298D841}"/>
              </a:ext>
            </a:extLst>
          </p:cNvPr>
          <p:cNvSpPr>
            <a:spLocks noGrp="1"/>
          </p:cNvSpPr>
          <p:nvPr>
            <p:ph type="title"/>
          </p:nvPr>
        </p:nvSpPr>
        <p:spPr/>
        <p:txBody>
          <a:bodyPr/>
          <a:lstStyle/>
          <a:p>
            <a:r>
              <a:rPr lang="en-US" dirty="0">
                <a:solidFill>
                  <a:schemeClr val="bg1"/>
                </a:solidFill>
              </a:rPr>
              <a:t>Objectives</a:t>
            </a:r>
          </a:p>
        </p:txBody>
      </p:sp>
      <p:sp>
        <p:nvSpPr>
          <p:cNvPr id="3" name="Content Placeholder 2">
            <a:extLst>
              <a:ext uri="{FF2B5EF4-FFF2-40B4-BE49-F238E27FC236}">
                <a16:creationId xmlns:a16="http://schemas.microsoft.com/office/drawing/2014/main" id="{62741B73-9606-403B-B5B0-41CEE27C8E92}"/>
              </a:ext>
            </a:extLst>
          </p:cNvPr>
          <p:cNvSpPr>
            <a:spLocks noGrp="1"/>
          </p:cNvSpPr>
          <p:nvPr>
            <p:ph sz="half" idx="1"/>
          </p:nvPr>
        </p:nvSpPr>
        <p:spPr>
          <a:xfrm>
            <a:off x="838200" y="1825625"/>
            <a:ext cx="10515600" cy="4351338"/>
          </a:xfrm>
        </p:spPr>
        <p:txBody>
          <a:bodyPr>
            <a:normAutofit fontScale="92500" lnSpcReduction="10000"/>
          </a:bodyPr>
          <a:lstStyle/>
          <a:p>
            <a:pPr eaLnBrk="1" hangingPunct="1"/>
            <a:r>
              <a:rPr lang="en-US" sz="3000" dirty="0">
                <a:solidFill>
                  <a:schemeClr val="bg1"/>
                </a:solidFill>
              </a:rPr>
              <a:t>Session 1.1</a:t>
            </a:r>
          </a:p>
          <a:p>
            <a:pPr lvl="1"/>
            <a:r>
              <a:rPr lang="en-US" dirty="0">
                <a:solidFill>
                  <a:schemeClr val="bg1"/>
                </a:solidFill>
              </a:rPr>
              <a:t>Define the terms associated with the Internet and the World Wide web</a:t>
            </a:r>
          </a:p>
          <a:p>
            <a:pPr lvl="1"/>
            <a:r>
              <a:rPr lang="en-US" dirty="0">
                <a:solidFill>
                  <a:schemeClr val="bg1"/>
                </a:solidFill>
              </a:rPr>
              <a:t>Differentiate between web servers and web clients</a:t>
            </a:r>
          </a:p>
          <a:p>
            <a:pPr lvl="1"/>
            <a:r>
              <a:rPr lang="en-US" dirty="0">
                <a:solidFill>
                  <a:schemeClr val="bg1"/>
                </a:solidFill>
              </a:rPr>
              <a:t>Identify the name of the language used to create webpages and understand how it is used</a:t>
            </a:r>
          </a:p>
          <a:p>
            <a:pPr lvl="1"/>
            <a:r>
              <a:rPr lang="en-US" dirty="0">
                <a:solidFill>
                  <a:schemeClr val="bg1"/>
                </a:solidFill>
              </a:rPr>
              <a:t>Identify the shared features of modern Web browsers</a:t>
            </a:r>
          </a:p>
          <a:p>
            <a:pPr lvl="1"/>
            <a:r>
              <a:rPr lang="en-US" dirty="0">
                <a:solidFill>
                  <a:schemeClr val="bg1"/>
                </a:solidFill>
              </a:rPr>
              <a:t>Ensure easy access to previously visited websites</a:t>
            </a:r>
          </a:p>
          <a:p>
            <a:pPr lvl="1"/>
            <a:r>
              <a:rPr lang="en-US" dirty="0">
                <a:solidFill>
                  <a:schemeClr val="bg1"/>
                </a:solidFill>
              </a:rPr>
              <a:t>Efficiently navigate the web</a:t>
            </a:r>
          </a:p>
          <a:p>
            <a:pPr lvl="1"/>
            <a:r>
              <a:rPr lang="en-US" dirty="0">
                <a:solidFill>
                  <a:schemeClr val="bg1"/>
                </a:solidFill>
              </a:rPr>
              <a:t>Identify and manage cookies</a:t>
            </a:r>
          </a:p>
          <a:p>
            <a:pPr lvl="1"/>
            <a:r>
              <a:rPr lang="en-US" dirty="0">
                <a:solidFill>
                  <a:schemeClr val="bg1"/>
                </a:solidFill>
              </a:rPr>
              <a:t>Use the associated private browsing mode</a:t>
            </a:r>
          </a:p>
          <a:p>
            <a:pPr lvl="1"/>
            <a:r>
              <a:rPr lang="en-US" dirty="0">
                <a:solidFill>
                  <a:schemeClr val="bg1"/>
                </a:solidFill>
              </a:rPr>
              <a:t>Use the Help features provided by each browser</a:t>
            </a:r>
          </a:p>
          <a:p>
            <a:pPr lvl="1"/>
            <a:r>
              <a:rPr lang="en-US" dirty="0">
                <a:solidFill>
                  <a:schemeClr val="bg1"/>
                </a:solidFill>
              </a:rPr>
              <a:t>Save and print webpages</a:t>
            </a:r>
          </a:p>
          <a:p>
            <a:endParaRPr lang="en-US" dirty="0">
              <a:solidFill>
                <a:schemeClr val="bg1"/>
              </a:solidFill>
            </a:endParaRPr>
          </a:p>
        </p:txBody>
      </p:sp>
      <p:sp>
        <p:nvSpPr>
          <p:cNvPr id="5" name="Slide Number Placeholder 4">
            <a:extLst>
              <a:ext uri="{FF2B5EF4-FFF2-40B4-BE49-F238E27FC236}">
                <a16:creationId xmlns:a16="http://schemas.microsoft.com/office/drawing/2014/main" id="{A2D03577-9F98-4383-A0C5-A8AC6CF8711E}"/>
              </a:ext>
            </a:extLst>
          </p:cNvPr>
          <p:cNvSpPr>
            <a:spLocks noGrp="1"/>
          </p:cNvSpPr>
          <p:nvPr>
            <p:ph type="sldNum" sz="quarter" idx="12"/>
          </p:nvPr>
        </p:nvSpPr>
        <p:spPr/>
        <p:txBody>
          <a:bodyPr/>
          <a:lstStyle/>
          <a:p>
            <a:fld id="{D9A66AE9-F9B1-4752-BDE4-7CA220DD02D6}" type="slidenum">
              <a:rPr lang="en-US" smtClean="0"/>
              <a:pPr/>
              <a:t>2</a:t>
            </a:fld>
            <a:endParaRPr lang="en-US" dirty="0"/>
          </a:p>
        </p:txBody>
      </p:sp>
      <p:sp>
        <p:nvSpPr>
          <p:cNvPr id="6" name="Footer Placeholder 5">
            <a:extLst>
              <a:ext uri="{FF2B5EF4-FFF2-40B4-BE49-F238E27FC236}">
                <a16:creationId xmlns:a16="http://schemas.microsoft.com/office/drawing/2014/main" id="{25539566-D6EF-4B3A-821B-01BE9893ADC9}"/>
              </a:ext>
            </a:extLst>
          </p:cNvPr>
          <p:cNvSpPr>
            <a:spLocks noGrp="1"/>
          </p:cNvSpPr>
          <p:nvPr>
            <p:ph type="ftr" sz="quarter" idx="11"/>
          </p:nvPr>
        </p:nvSpPr>
        <p:spPr/>
        <p:txBody>
          <a:bodyPr/>
          <a:lstStyle/>
          <a:p>
            <a:r>
              <a:rPr lang="en-US"/>
              <a:t>CSIS 103 Introduction to the Internet</a:t>
            </a:r>
            <a:endParaRPr lang="en-US" dirty="0"/>
          </a:p>
        </p:txBody>
      </p:sp>
      <p:sp>
        <p:nvSpPr>
          <p:cNvPr id="7" name="Date Placeholder 3">
            <a:extLst>
              <a:ext uri="{FF2B5EF4-FFF2-40B4-BE49-F238E27FC236}">
                <a16:creationId xmlns:a16="http://schemas.microsoft.com/office/drawing/2014/main" id="{D337071A-F73A-4F67-BE97-EFA3B35625B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292869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168895" y="1825625"/>
            <a:ext cx="5006420" cy="4351338"/>
          </a:xfrm>
        </p:spPr>
        <p:txBody>
          <a:bodyPr>
            <a:normAutofit fontScale="92500"/>
          </a:bodyPr>
          <a:lstStyle/>
          <a:p>
            <a:r>
              <a:rPr lang="en-US" dirty="0">
                <a:solidFill>
                  <a:schemeClr val="bg1"/>
                </a:solidFill>
              </a:rPr>
              <a:t>Entering a URL in the Address Bar</a:t>
            </a:r>
          </a:p>
          <a:p>
            <a:pPr lvl="1"/>
            <a:r>
              <a:rPr lang="en-US" dirty="0">
                <a:solidFill>
                  <a:schemeClr val="bg1"/>
                </a:solidFill>
              </a:rPr>
              <a:t>You can use the Address bar, which is located on the Navigation bar, to enter a specific URL and go directly to that webpage.</a:t>
            </a:r>
          </a:p>
          <a:p>
            <a:pPr lvl="1"/>
            <a:r>
              <a:rPr lang="en-US" dirty="0">
                <a:solidFill>
                  <a:schemeClr val="bg1"/>
                </a:solidFill>
              </a:rPr>
              <a:t>If you don’t see the URL you want in the Address bar list, you can enter a partial URL or a search word.</a:t>
            </a:r>
          </a:p>
          <a:p>
            <a:pPr lvl="1"/>
            <a:r>
              <a:rPr lang="en-US" dirty="0">
                <a:solidFill>
                  <a:schemeClr val="bg1"/>
                </a:solidFill>
              </a:rPr>
              <a:t>A </a:t>
            </a:r>
            <a:r>
              <a:rPr lang="en-US" b="1" dirty="0">
                <a:solidFill>
                  <a:schemeClr val="bg1"/>
                </a:solidFill>
              </a:rPr>
              <a:t>search engine </a:t>
            </a:r>
            <a:r>
              <a:rPr lang="en-US" dirty="0">
                <a:solidFill>
                  <a:schemeClr val="bg1"/>
                </a:solidFill>
              </a:rPr>
              <a:t>performs a search based on the text you type in a search box and displays the search results.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20</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170" name="Picture 2">
            <a:extLst>
              <a:ext uri="{FF2B5EF4-FFF2-40B4-BE49-F238E27FC236}">
                <a16:creationId xmlns:a16="http://schemas.microsoft.com/office/drawing/2014/main" id="{45B0EF49-3325-497F-84ED-1236CC664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258" y="1965175"/>
            <a:ext cx="6714684" cy="353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71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6827982" cy="4351338"/>
          </a:xfrm>
        </p:spPr>
        <p:txBody>
          <a:bodyPr>
            <a:normAutofit/>
          </a:bodyPr>
          <a:lstStyle/>
          <a:p>
            <a:r>
              <a:rPr lang="en-US" dirty="0">
                <a:solidFill>
                  <a:schemeClr val="bg1"/>
                </a:solidFill>
              </a:rPr>
              <a:t>Clicking Links</a:t>
            </a:r>
          </a:p>
          <a:p>
            <a:pPr lvl="1"/>
            <a:r>
              <a:rPr lang="en-US" dirty="0">
                <a:solidFill>
                  <a:schemeClr val="bg1"/>
                </a:solidFill>
              </a:rPr>
              <a:t>Most webpages include links to other webpages.</a:t>
            </a:r>
          </a:p>
          <a:p>
            <a:pPr lvl="1"/>
            <a:r>
              <a:rPr lang="en-US" dirty="0">
                <a:solidFill>
                  <a:schemeClr val="bg1"/>
                </a:solidFill>
              </a:rPr>
              <a:t>A link might </a:t>
            </a:r>
          </a:p>
          <a:p>
            <a:pPr lvl="2"/>
            <a:r>
              <a:rPr lang="en-US" dirty="0">
                <a:solidFill>
                  <a:schemeClr val="bg1"/>
                </a:solidFill>
              </a:rPr>
              <a:t>open a webpage that is related to the original webpage</a:t>
            </a:r>
          </a:p>
          <a:p>
            <a:pPr lvl="2"/>
            <a:r>
              <a:rPr lang="en-US" dirty="0">
                <a:solidFill>
                  <a:schemeClr val="bg1"/>
                </a:solidFill>
              </a:rPr>
              <a:t>be a link to a company</a:t>
            </a:r>
          </a:p>
          <a:p>
            <a:pPr lvl="2"/>
            <a:r>
              <a:rPr lang="en-US" dirty="0">
                <a:solidFill>
                  <a:schemeClr val="bg1"/>
                </a:solidFill>
              </a:rPr>
              <a:t>open a webpage with related information or an advertised product or service</a:t>
            </a:r>
          </a:p>
          <a:p>
            <a:pPr lvl="2"/>
            <a:r>
              <a:rPr lang="en-US" dirty="0">
                <a:solidFill>
                  <a:schemeClr val="bg1"/>
                </a:solidFill>
              </a:rPr>
              <a:t>open a menu with additional links</a:t>
            </a:r>
          </a:p>
          <a:p>
            <a:pPr lvl="1"/>
            <a:r>
              <a:rPr lang="en-US" dirty="0">
                <a:solidFill>
                  <a:schemeClr val="bg1"/>
                </a:solidFill>
              </a:rPr>
              <a:t>The cursor often changes to a hand when it is over a link.</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21</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9" name="Picture 8">
            <a:extLst>
              <a:ext uri="{FF2B5EF4-FFF2-40B4-BE49-F238E27FC236}">
                <a16:creationId xmlns:a16="http://schemas.microsoft.com/office/drawing/2014/main" id="{727DA847-6AF3-4F65-A33C-FD1FF48D42A2}"/>
              </a:ext>
            </a:extLst>
          </p:cNvPr>
          <p:cNvPicPr>
            <a:picLocks noChangeAspect="1"/>
          </p:cNvPicPr>
          <p:nvPr/>
        </p:nvPicPr>
        <p:blipFill>
          <a:blip r:embed="rId2"/>
          <a:stretch>
            <a:fillRect/>
          </a:stretch>
        </p:blipFill>
        <p:spPr>
          <a:xfrm>
            <a:off x="7842051" y="4463921"/>
            <a:ext cx="3119078" cy="1582361"/>
          </a:xfrm>
          <a:prstGeom prst="rect">
            <a:avLst/>
          </a:prstGeom>
        </p:spPr>
      </p:pic>
      <p:pic>
        <p:nvPicPr>
          <p:cNvPr id="1026" name="Picture 2">
            <a:extLst>
              <a:ext uri="{FF2B5EF4-FFF2-40B4-BE49-F238E27FC236}">
                <a16:creationId xmlns:a16="http://schemas.microsoft.com/office/drawing/2014/main" id="{AD198085-B779-4372-A7AB-63DC57CCB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582" y="1646238"/>
            <a:ext cx="3938553" cy="25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2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6236855" cy="4351338"/>
          </a:xfrm>
        </p:spPr>
        <p:txBody>
          <a:bodyPr>
            <a:normAutofit/>
          </a:bodyPr>
          <a:lstStyle/>
          <a:p>
            <a:r>
              <a:rPr lang="en-US" dirty="0">
                <a:solidFill>
                  <a:schemeClr val="bg1"/>
                </a:solidFill>
              </a:rPr>
              <a:t>Navigating Visited Webpages</a:t>
            </a:r>
          </a:p>
          <a:p>
            <a:pPr lvl="1"/>
            <a:r>
              <a:rPr lang="en-US" dirty="0">
                <a:solidFill>
                  <a:schemeClr val="bg1"/>
                </a:solidFill>
              </a:rPr>
              <a:t>The Back and Forward buttons let you navigate among the pages you have just visited.</a:t>
            </a:r>
          </a:p>
          <a:p>
            <a:pPr lvl="1"/>
            <a:r>
              <a:rPr lang="en-US" dirty="0">
                <a:solidFill>
                  <a:schemeClr val="bg1"/>
                </a:solidFill>
              </a:rPr>
              <a:t>The Reload/Refresh button loads a new copy of the webpage that currently appears in the browser window.</a:t>
            </a:r>
          </a:p>
          <a:p>
            <a:pPr lvl="1"/>
            <a:r>
              <a:rPr lang="en-US" dirty="0">
                <a:solidFill>
                  <a:schemeClr val="bg1"/>
                </a:solidFill>
              </a:rPr>
              <a:t>Browsers store a copy of every webpage they display on your computer’s hard drive.</a:t>
            </a:r>
          </a:p>
          <a:p>
            <a:pPr lvl="2"/>
            <a:r>
              <a:rPr lang="en-US" dirty="0">
                <a:solidFill>
                  <a:schemeClr val="bg1"/>
                </a:solidFill>
              </a:rPr>
              <a:t>This is called “caching”</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22</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2050" name="Picture 2">
            <a:extLst>
              <a:ext uri="{FF2B5EF4-FFF2-40B4-BE49-F238E27FC236}">
                <a16:creationId xmlns:a16="http://schemas.microsoft.com/office/drawing/2014/main" id="{648C2B41-0CD3-44BC-96E7-BB3CF5EB0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182" y="2266950"/>
            <a:ext cx="45624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0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725727" cy="1152731"/>
          </a:xfrm>
        </p:spPr>
        <p:txBody>
          <a:bodyPr>
            <a:normAutofit/>
          </a:bodyPr>
          <a:lstStyle/>
          <a:p>
            <a:r>
              <a:rPr lang="en-US" dirty="0">
                <a:solidFill>
                  <a:schemeClr val="bg1"/>
                </a:solidFill>
              </a:rPr>
              <a:t>Using the Page Tabs</a:t>
            </a:r>
          </a:p>
          <a:p>
            <a:pPr lvl="1"/>
            <a:r>
              <a:rPr lang="en-US" sz="2000" dirty="0">
                <a:solidFill>
                  <a:schemeClr val="bg1"/>
                </a:solidFill>
              </a:rPr>
              <a:t>You can open additional page tabs on the tab row above to the Address bar and load different webpages on each tab instead of opening additional webpages in separate browser windows.</a:t>
            </a:r>
          </a:p>
          <a:p>
            <a:pPr marL="4572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23</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C2C5DD88-0CA0-42B7-BEA5-E6A3A95BB7B4}"/>
              </a:ext>
            </a:extLst>
          </p:cNvPr>
          <p:cNvPicPr>
            <a:picLocks noChangeAspect="1"/>
          </p:cNvPicPr>
          <p:nvPr/>
        </p:nvPicPr>
        <p:blipFill>
          <a:blip r:embed="rId2"/>
          <a:stretch>
            <a:fillRect/>
          </a:stretch>
        </p:blipFill>
        <p:spPr>
          <a:xfrm>
            <a:off x="7304617" y="3328397"/>
            <a:ext cx="3286844" cy="672897"/>
          </a:xfrm>
          <a:prstGeom prst="rect">
            <a:avLst/>
          </a:prstGeom>
        </p:spPr>
      </p:pic>
      <p:pic>
        <p:nvPicPr>
          <p:cNvPr id="9" name="Picture 8">
            <a:extLst>
              <a:ext uri="{FF2B5EF4-FFF2-40B4-BE49-F238E27FC236}">
                <a16:creationId xmlns:a16="http://schemas.microsoft.com/office/drawing/2014/main" id="{456CF6A4-19E1-453C-A693-1B531469BE5B}"/>
              </a:ext>
            </a:extLst>
          </p:cNvPr>
          <p:cNvPicPr>
            <a:picLocks noChangeAspect="1"/>
          </p:cNvPicPr>
          <p:nvPr/>
        </p:nvPicPr>
        <p:blipFill>
          <a:blip r:embed="rId3"/>
          <a:stretch>
            <a:fillRect/>
          </a:stretch>
        </p:blipFill>
        <p:spPr>
          <a:xfrm>
            <a:off x="5610658" y="1476236"/>
            <a:ext cx="6306254" cy="698778"/>
          </a:xfrm>
          <a:prstGeom prst="rect">
            <a:avLst/>
          </a:prstGeom>
        </p:spPr>
      </p:pic>
      <p:pic>
        <p:nvPicPr>
          <p:cNvPr id="11" name="Picture 10">
            <a:extLst>
              <a:ext uri="{FF2B5EF4-FFF2-40B4-BE49-F238E27FC236}">
                <a16:creationId xmlns:a16="http://schemas.microsoft.com/office/drawing/2014/main" id="{31EE95F8-A02F-4E40-BD0A-F86297BA5DAE}"/>
              </a:ext>
            </a:extLst>
          </p:cNvPr>
          <p:cNvPicPr>
            <a:picLocks noChangeAspect="1"/>
          </p:cNvPicPr>
          <p:nvPr/>
        </p:nvPicPr>
        <p:blipFill>
          <a:blip r:embed="rId4"/>
          <a:stretch>
            <a:fillRect/>
          </a:stretch>
        </p:blipFill>
        <p:spPr>
          <a:xfrm>
            <a:off x="7304617" y="4240322"/>
            <a:ext cx="3804457" cy="854062"/>
          </a:xfrm>
          <a:prstGeom prst="rect">
            <a:avLst/>
          </a:prstGeom>
        </p:spPr>
      </p:pic>
      <p:pic>
        <p:nvPicPr>
          <p:cNvPr id="13" name="Picture 12">
            <a:extLst>
              <a:ext uri="{FF2B5EF4-FFF2-40B4-BE49-F238E27FC236}">
                <a16:creationId xmlns:a16="http://schemas.microsoft.com/office/drawing/2014/main" id="{8FFD68DC-36AF-4083-AF77-FD064DEC14B1}"/>
              </a:ext>
            </a:extLst>
          </p:cNvPr>
          <p:cNvPicPr>
            <a:picLocks noChangeAspect="1"/>
          </p:cNvPicPr>
          <p:nvPr/>
        </p:nvPicPr>
        <p:blipFill>
          <a:blip r:embed="rId5"/>
          <a:stretch>
            <a:fillRect/>
          </a:stretch>
        </p:blipFill>
        <p:spPr>
          <a:xfrm>
            <a:off x="7416152" y="5578710"/>
            <a:ext cx="1656362" cy="293314"/>
          </a:xfrm>
          <a:prstGeom prst="rect">
            <a:avLst/>
          </a:prstGeom>
        </p:spPr>
      </p:pic>
      <p:sp>
        <p:nvSpPr>
          <p:cNvPr id="14" name="TextBox 13">
            <a:extLst>
              <a:ext uri="{FF2B5EF4-FFF2-40B4-BE49-F238E27FC236}">
                <a16:creationId xmlns:a16="http://schemas.microsoft.com/office/drawing/2014/main" id="{842D79E7-F225-4525-8E71-78EB04C47A37}"/>
              </a:ext>
            </a:extLst>
          </p:cNvPr>
          <p:cNvSpPr txBox="1"/>
          <p:nvPr/>
        </p:nvSpPr>
        <p:spPr>
          <a:xfrm>
            <a:off x="838200" y="3061037"/>
            <a:ext cx="5643419" cy="347787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solidFill>
                  <a:schemeClr val="bg1"/>
                </a:solidFill>
              </a:rPr>
              <a:t>There are several methods for opening a webpage in a new tab:</a:t>
            </a:r>
          </a:p>
          <a:p>
            <a:pPr marL="1200150" lvl="2" indent="-285750">
              <a:buFont typeface="Arial" panose="020B0604020202020204" pitchFamily="34" charset="0"/>
              <a:buChar char="•"/>
            </a:pPr>
            <a:r>
              <a:rPr lang="en-US" sz="2000" dirty="0">
                <a:solidFill>
                  <a:schemeClr val="bg1"/>
                </a:solidFill>
              </a:rPr>
              <a:t>Click the </a:t>
            </a:r>
            <a:r>
              <a:rPr lang="en-US" sz="2000" i="1" dirty="0">
                <a:solidFill>
                  <a:schemeClr val="bg1"/>
                </a:solidFill>
              </a:rPr>
              <a:t>New tab </a:t>
            </a:r>
            <a:r>
              <a:rPr lang="en-US" sz="2000" dirty="0">
                <a:solidFill>
                  <a:schemeClr val="bg1"/>
                </a:solidFill>
              </a:rPr>
              <a:t>button on the tab row, and then open a webpage as usual</a:t>
            </a:r>
          </a:p>
          <a:p>
            <a:pPr marL="1200150" lvl="2" indent="-285750">
              <a:buFont typeface="Arial" panose="020B0604020202020204" pitchFamily="34" charset="0"/>
              <a:buChar char="•"/>
            </a:pPr>
            <a:r>
              <a:rPr lang="en-US" sz="2000" dirty="0">
                <a:solidFill>
                  <a:schemeClr val="bg1"/>
                </a:solidFill>
              </a:rPr>
              <a:t>Right-click a link on a webpage, and then click the </a:t>
            </a:r>
            <a:r>
              <a:rPr lang="en-US" sz="2000" i="1" dirty="0">
                <a:solidFill>
                  <a:schemeClr val="bg1"/>
                </a:solidFill>
              </a:rPr>
              <a:t>Open link in new tab </a:t>
            </a:r>
            <a:r>
              <a:rPr lang="en-US" sz="2000" dirty="0">
                <a:solidFill>
                  <a:schemeClr val="bg1"/>
                </a:solidFill>
              </a:rPr>
              <a:t>command on the shortcut menu</a:t>
            </a:r>
          </a:p>
          <a:p>
            <a:pPr marL="1200150" lvl="2" indent="-285750">
              <a:buFont typeface="Arial" panose="020B0604020202020204" pitchFamily="34" charset="0"/>
              <a:buChar char="•"/>
            </a:pPr>
            <a:r>
              <a:rPr lang="en-US" sz="2000" dirty="0">
                <a:solidFill>
                  <a:schemeClr val="bg1"/>
                </a:solidFill>
              </a:rPr>
              <a:t>Press the Ctrl key as you click a link</a:t>
            </a:r>
          </a:p>
          <a:p>
            <a:pPr marL="742950" lvl="1" indent="-285750">
              <a:buFont typeface="Arial" panose="020B0604020202020204" pitchFamily="34" charset="0"/>
              <a:buChar char="•"/>
            </a:pPr>
            <a:r>
              <a:rPr lang="en-US" sz="2000" dirty="0">
                <a:solidFill>
                  <a:schemeClr val="bg1"/>
                </a:solidFill>
              </a:rPr>
              <a:t>To close a tab, you click the Close Tab button on that page tab.</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3797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6236855" cy="4351338"/>
          </a:xfrm>
        </p:spPr>
        <p:txBody>
          <a:bodyPr>
            <a:normAutofit/>
          </a:bodyPr>
          <a:lstStyle/>
          <a:p>
            <a:r>
              <a:rPr lang="en-US" dirty="0">
                <a:solidFill>
                  <a:schemeClr val="bg1"/>
                </a:solidFill>
              </a:rPr>
              <a:t>Changing Your Home Tab</a:t>
            </a:r>
          </a:p>
          <a:p>
            <a:pPr lvl="1"/>
            <a:r>
              <a:rPr lang="en-US" dirty="0">
                <a:solidFill>
                  <a:schemeClr val="bg1"/>
                </a:solidFill>
              </a:rPr>
              <a:t>Users can customize their browser to display they want as the home page when the browser first opens.</a:t>
            </a:r>
          </a:p>
          <a:p>
            <a:pPr lvl="1"/>
            <a:r>
              <a:rPr lang="en-US" dirty="0">
                <a:solidFill>
                  <a:schemeClr val="bg1"/>
                </a:solidFill>
              </a:rPr>
              <a:t>To change the home page of your browser, select the webpage you want to be your new home page and then set it as the default home page.</a:t>
            </a:r>
          </a:p>
          <a:p>
            <a:pPr lvl="1"/>
            <a:r>
              <a:rPr lang="en-US" dirty="0">
                <a:solidFill>
                  <a:schemeClr val="bg1"/>
                </a:solidFill>
              </a:rPr>
              <a:t>Search on the key phrase “changing my browser’s default home page” for the most up-to-date steps on how to change the home page for your browser.</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24</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55A695B6-8DE8-41DC-B882-DE4F0856B9A2}"/>
              </a:ext>
            </a:extLst>
          </p:cNvPr>
          <p:cNvPicPr>
            <a:picLocks noChangeAspect="1"/>
          </p:cNvPicPr>
          <p:nvPr/>
        </p:nvPicPr>
        <p:blipFill>
          <a:blip r:embed="rId2"/>
          <a:stretch>
            <a:fillRect/>
          </a:stretch>
        </p:blipFill>
        <p:spPr>
          <a:xfrm>
            <a:off x="8610600" y="5567431"/>
            <a:ext cx="2346513" cy="448598"/>
          </a:xfrm>
          <a:prstGeom prst="rect">
            <a:avLst/>
          </a:prstGeom>
        </p:spPr>
      </p:pic>
      <p:pic>
        <p:nvPicPr>
          <p:cNvPr id="9" name="Picture 8">
            <a:extLst>
              <a:ext uri="{FF2B5EF4-FFF2-40B4-BE49-F238E27FC236}">
                <a16:creationId xmlns:a16="http://schemas.microsoft.com/office/drawing/2014/main" id="{A5B3D634-A8BF-4397-8B43-A707014C73EF}"/>
              </a:ext>
            </a:extLst>
          </p:cNvPr>
          <p:cNvPicPr>
            <a:picLocks noChangeAspect="1"/>
          </p:cNvPicPr>
          <p:nvPr/>
        </p:nvPicPr>
        <p:blipFill>
          <a:blip r:embed="rId3"/>
          <a:stretch>
            <a:fillRect/>
          </a:stretch>
        </p:blipFill>
        <p:spPr>
          <a:xfrm>
            <a:off x="8545121" y="1872873"/>
            <a:ext cx="2477469" cy="3537110"/>
          </a:xfrm>
          <a:prstGeom prst="rect">
            <a:avLst/>
          </a:prstGeom>
        </p:spPr>
      </p:pic>
    </p:spTree>
    <p:extLst>
      <p:ext uri="{BB962C8B-B14F-4D97-AF65-F5344CB8AC3E}">
        <p14:creationId xmlns:p14="http://schemas.microsoft.com/office/powerpoint/2010/main" val="247398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Navigating Webpages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6236855" cy="4351338"/>
          </a:xfrm>
        </p:spPr>
        <p:txBody>
          <a:bodyPr>
            <a:normAutofit/>
          </a:bodyPr>
          <a:lstStyle/>
          <a:p>
            <a:r>
              <a:rPr lang="en-US" dirty="0">
                <a:solidFill>
                  <a:schemeClr val="bg1"/>
                </a:solidFill>
              </a:rPr>
              <a:t>On startup options:</a:t>
            </a:r>
          </a:p>
          <a:p>
            <a:pPr lvl="1"/>
            <a:r>
              <a:rPr lang="en-US" dirty="0">
                <a:solidFill>
                  <a:schemeClr val="bg1"/>
                </a:solidFill>
              </a:rPr>
              <a:t>Open the New Tab page</a:t>
            </a:r>
          </a:p>
          <a:p>
            <a:pPr lvl="1"/>
            <a:r>
              <a:rPr lang="en-US" dirty="0">
                <a:solidFill>
                  <a:schemeClr val="bg1"/>
                </a:solidFill>
              </a:rPr>
              <a:t>Continue where you left off</a:t>
            </a:r>
          </a:p>
          <a:p>
            <a:pPr lvl="1"/>
            <a:r>
              <a:rPr lang="en-US" dirty="0">
                <a:solidFill>
                  <a:schemeClr val="bg1"/>
                </a:solidFill>
              </a:rPr>
              <a:t>Open a specific set of pages</a:t>
            </a:r>
          </a:p>
          <a:p>
            <a:pPr lvl="2"/>
            <a:r>
              <a:rPr lang="en-US" dirty="0">
                <a:solidFill>
                  <a:schemeClr val="bg1"/>
                </a:solidFill>
              </a:rPr>
              <a:t>Add a new page</a:t>
            </a:r>
          </a:p>
          <a:p>
            <a:pPr lvl="2"/>
            <a:r>
              <a:rPr lang="en-US" dirty="0">
                <a:solidFill>
                  <a:schemeClr val="bg1"/>
                </a:solidFill>
              </a:rPr>
              <a:t>Use current pages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25</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8" name="Picture 7">
            <a:extLst>
              <a:ext uri="{FF2B5EF4-FFF2-40B4-BE49-F238E27FC236}">
                <a16:creationId xmlns:a16="http://schemas.microsoft.com/office/drawing/2014/main" id="{AC4C9AD6-6ABD-48BD-B2D4-A0879BF94DB3}"/>
              </a:ext>
            </a:extLst>
          </p:cNvPr>
          <p:cNvPicPr>
            <a:picLocks noChangeAspect="1"/>
          </p:cNvPicPr>
          <p:nvPr/>
        </p:nvPicPr>
        <p:blipFill>
          <a:blip r:embed="rId2"/>
          <a:stretch>
            <a:fillRect/>
          </a:stretch>
        </p:blipFill>
        <p:spPr>
          <a:xfrm>
            <a:off x="5241800" y="1825625"/>
            <a:ext cx="6737599" cy="3312725"/>
          </a:xfrm>
          <a:prstGeom prst="rect">
            <a:avLst/>
          </a:prstGeom>
        </p:spPr>
      </p:pic>
    </p:spTree>
    <p:extLst>
      <p:ext uri="{BB962C8B-B14F-4D97-AF65-F5344CB8AC3E}">
        <p14:creationId xmlns:p14="http://schemas.microsoft.com/office/powerpoint/2010/main" val="213884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Bookmarks and Favorites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5798270" cy="4351338"/>
          </a:xfrm>
        </p:spPr>
        <p:txBody>
          <a:bodyPr>
            <a:normAutofit/>
          </a:bodyPr>
          <a:lstStyle/>
          <a:p>
            <a:pPr lvl="1"/>
            <a:r>
              <a:rPr lang="en-US" dirty="0">
                <a:solidFill>
                  <a:schemeClr val="bg1"/>
                </a:solidFill>
              </a:rPr>
              <a:t>The terms “bookmarks” (Chrome and Firefox) and “favorites” (Edge) are often used interchangeably to describe webpages users save for easy access at another time. </a:t>
            </a:r>
          </a:p>
          <a:p>
            <a:pPr lvl="1"/>
            <a:r>
              <a:rPr lang="en-US" dirty="0">
                <a:solidFill>
                  <a:schemeClr val="bg1"/>
                </a:solidFill>
              </a:rPr>
              <a:t>When you start accumulating favorites, it is helpful to keep them organized so that you can quickly locate the site you need.</a:t>
            </a:r>
          </a:p>
          <a:p>
            <a:pPr lvl="1"/>
            <a:r>
              <a:rPr lang="en-US" dirty="0">
                <a:solidFill>
                  <a:schemeClr val="bg1"/>
                </a:solidFill>
              </a:rPr>
              <a:t>Users can add, delete, and organize bookmarks into folders that best suit your needs and working style.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26</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3076" name="Picture 4">
            <a:extLst>
              <a:ext uri="{FF2B5EF4-FFF2-40B4-BE49-F238E27FC236}">
                <a16:creationId xmlns:a16="http://schemas.microsoft.com/office/drawing/2014/main" id="{BFEC4E7B-3C0F-4331-A6C8-340E7D579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791" y="1606402"/>
            <a:ext cx="5299186" cy="463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19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Bookmarks and Favorites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4553932" cy="1945097"/>
          </a:xfrm>
        </p:spPr>
        <p:txBody>
          <a:bodyPr>
            <a:normAutofit/>
          </a:bodyPr>
          <a:lstStyle/>
          <a:p>
            <a:pPr lvl="1"/>
            <a:r>
              <a:rPr lang="en-US" dirty="0">
                <a:solidFill>
                  <a:schemeClr val="bg1"/>
                </a:solidFill>
              </a:rPr>
              <a:t>Users can add bookmarks that they want to access frequently, using the Bookmark this tab button in the address bar.</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27</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4098" name="Picture 2">
            <a:extLst>
              <a:ext uri="{FF2B5EF4-FFF2-40B4-BE49-F238E27FC236}">
                <a16:creationId xmlns:a16="http://schemas.microsoft.com/office/drawing/2014/main" id="{88B6291E-AA0F-42B0-B5E4-983D99004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2077958"/>
            <a:ext cx="40671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3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Bookmarks/Favorites Manager</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4553932" cy="4351338"/>
          </a:xfrm>
        </p:spPr>
        <p:txBody>
          <a:bodyPr>
            <a:normAutofit/>
          </a:bodyPr>
          <a:lstStyle/>
          <a:p>
            <a:pPr lvl="1"/>
            <a:r>
              <a:rPr lang="en-US" dirty="0">
                <a:solidFill>
                  <a:schemeClr val="bg1"/>
                </a:solidFill>
              </a:rPr>
              <a:t>Users can use the Bookmark Manager to create folders and organize bookmarks.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28</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B3DABA6D-613B-4E4A-A99A-968FDE64D08C}"/>
              </a:ext>
            </a:extLst>
          </p:cNvPr>
          <p:cNvPicPr>
            <a:picLocks noChangeAspect="1"/>
          </p:cNvPicPr>
          <p:nvPr/>
        </p:nvPicPr>
        <p:blipFill>
          <a:blip r:embed="rId2"/>
          <a:stretch>
            <a:fillRect/>
          </a:stretch>
        </p:blipFill>
        <p:spPr>
          <a:xfrm>
            <a:off x="5483835" y="1360375"/>
            <a:ext cx="6540477" cy="4013626"/>
          </a:xfrm>
          <a:prstGeom prst="rect">
            <a:avLst/>
          </a:prstGeom>
        </p:spPr>
      </p:pic>
    </p:spTree>
    <p:extLst>
      <p:ext uri="{BB962C8B-B14F-4D97-AF65-F5344CB8AC3E}">
        <p14:creationId xmlns:p14="http://schemas.microsoft.com/office/powerpoint/2010/main" val="306077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Bookmarks/Favorites Manager</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4553932" cy="1454903"/>
          </a:xfrm>
        </p:spPr>
        <p:txBody>
          <a:bodyPr>
            <a:normAutofit/>
          </a:bodyPr>
          <a:lstStyle/>
          <a:p>
            <a:pPr lvl="1"/>
            <a:r>
              <a:rPr lang="en-US" dirty="0">
                <a:solidFill>
                  <a:schemeClr val="bg1"/>
                </a:solidFill>
              </a:rPr>
              <a:t>Users can edit, delete, cut, copy and open bookmarks from the Bookmark Manager.</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29</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8" name="Picture 7">
            <a:extLst>
              <a:ext uri="{FF2B5EF4-FFF2-40B4-BE49-F238E27FC236}">
                <a16:creationId xmlns:a16="http://schemas.microsoft.com/office/drawing/2014/main" id="{7BB3856A-EDF4-416F-B77E-AEF631AE930D}"/>
              </a:ext>
            </a:extLst>
          </p:cNvPr>
          <p:cNvPicPr>
            <a:picLocks noChangeAspect="1"/>
          </p:cNvPicPr>
          <p:nvPr/>
        </p:nvPicPr>
        <p:blipFill>
          <a:blip r:embed="rId2"/>
          <a:stretch>
            <a:fillRect/>
          </a:stretch>
        </p:blipFill>
        <p:spPr>
          <a:xfrm>
            <a:off x="5392133" y="1825625"/>
            <a:ext cx="5840402" cy="3554277"/>
          </a:xfrm>
          <a:prstGeom prst="rect">
            <a:avLst/>
          </a:prstGeom>
        </p:spPr>
      </p:pic>
    </p:spTree>
    <p:extLst>
      <p:ext uri="{BB962C8B-B14F-4D97-AF65-F5344CB8AC3E}">
        <p14:creationId xmlns:p14="http://schemas.microsoft.com/office/powerpoint/2010/main" val="394483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9C05-6FF3-42DC-972B-5C2ED298D841}"/>
              </a:ext>
            </a:extLst>
          </p:cNvPr>
          <p:cNvSpPr>
            <a:spLocks noGrp="1"/>
          </p:cNvSpPr>
          <p:nvPr>
            <p:ph type="title"/>
          </p:nvPr>
        </p:nvSpPr>
        <p:spPr/>
        <p:txBody>
          <a:bodyPr/>
          <a:lstStyle/>
          <a:p>
            <a:r>
              <a:rPr lang="en-US" dirty="0">
                <a:solidFill>
                  <a:schemeClr val="bg1"/>
                </a:solidFill>
              </a:rPr>
              <a:t>Objectives</a:t>
            </a:r>
          </a:p>
        </p:txBody>
      </p:sp>
      <p:sp>
        <p:nvSpPr>
          <p:cNvPr id="3" name="Content Placeholder 2">
            <a:extLst>
              <a:ext uri="{FF2B5EF4-FFF2-40B4-BE49-F238E27FC236}">
                <a16:creationId xmlns:a16="http://schemas.microsoft.com/office/drawing/2014/main" id="{62741B73-9606-403B-B5B0-41CEE27C8E92}"/>
              </a:ext>
            </a:extLst>
          </p:cNvPr>
          <p:cNvSpPr>
            <a:spLocks noGrp="1"/>
          </p:cNvSpPr>
          <p:nvPr>
            <p:ph sz="half" idx="1"/>
          </p:nvPr>
        </p:nvSpPr>
        <p:spPr>
          <a:xfrm>
            <a:off x="838200" y="1825625"/>
            <a:ext cx="10515600" cy="4351338"/>
          </a:xfrm>
        </p:spPr>
        <p:txBody>
          <a:bodyPr>
            <a:normAutofit/>
          </a:bodyPr>
          <a:lstStyle/>
          <a:p>
            <a:pPr eaLnBrk="1" hangingPunct="1"/>
            <a:r>
              <a:rPr lang="en-US" sz="3000" dirty="0">
                <a:solidFill>
                  <a:schemeClr val="bg1"/>
                </a:solidFill>
              </a:rPr>
              <a:t>Session 1.2</a:t>
            </a:r>
          </a:p>
          <a:p>
            <a:pPr lvl="1"/>
            <a:r>
              <a:rPr lang="en-US" dirty="0">
                <a:solidFill>
                  <a:schemeClr val="bg1"/>
                </a:solidFill>
              </a:rPr>
              <a:t>Use Chrome’s omnibox to complete calculations and conversions</a:t>
            </a:r>
          </a:p>
          <a:p>
            <a:pPr lvl="1"/>
            <a:r>
              <a:rPr lang="en-US" dirty="0"/>
              <a:t>Use Chrome to translate webpages from one language to another</a:t>
            </a:r>
          </a:p>
          <a:p>
            <a:pPr lvl="1"/>
            <a:r>
              <a:rPr lang="en-US" dirty="0">
                <a:solidFill>
                  <a:schemeClr val="bg1"/>
                </a:solidFill>
              </a:rPr>
              <a:t>Customize your Chrome browser with extensions and themes</a:t>
            </a:r>
          </a:p>
          <a:p>
            <a:pPr lvl="1"/>
            <a:r>
              <a:rPr lang="en-US" dirty="0"/>
              <a:t>Scroll and zoom Web pages easily and efficiently using Chrome</a:t>
            </a:r>
          </a:p>
          <a:p>
            <a:pPr lvl="1"/>
            <a:r>
              <a:rPr lang="en-US" dirty="0"/>
              <a:t>Use the Edge address bar to search</a:t>
            </a:r>
          </a:p>
          <a:p>
            <a:pPr lvl="1"/>
            <a:r>
              <a:rPr lang="en-US" dirty="0">
                <a:solidFill>
                  <a:schemeClr val="bg1"/>
                </a:solidFill>
              </a:rPr>
              <a:t>Use the Reading List and Reading View in Edge</a:t>
            </a:r>
          </a:p>
          <a:p>
            <a:pPr lvl="1"/>
            <a:r>
              <a:rPr lang="en-US" dirty="0"/>
              <a:t>Customize Edge by modifying default settings for searching and reading view</a:t>
            </a:r>
          </a:p>
          <a:p>
            <a:pPr lvl="1"/>
            <a:r>
              <a:rPr lang="en-US" dirty="0">
                <a:solidFill>
                  <a:schemeClr val="bg1"/>
                </a:solidFill>
              </a:rPr>
              <a:t>Save Web pages and </a:t>
            </a:r>
            <a:r>
              <a:rPr lang="en-US">
                <a:solidFill>
                  <a:schemeClr val="bg1"/>
                </a:solidFill>
              </a:rPr>
              <a:t>their elements</a:t>
            </a:r>
            <a:endParaRPr lang="en-US" dirty="0">
              <a:solidFill>
                <a:schemeClr val="bg1"/>
              </a:solidFill>
            </a:endParaRPr>
          </a:p>
          <a:p>
            <a:pPr lvl="1"/>
            <a:r>
              <a:rPr lang="en-US" dirty="0">
                <a:solidFill>
                  <a:schemeClr val="bg1"/>
                </a:solidFill>
              </a:rPr>
              <a:t>Customize Firefox</a:t>
            </a:r>
          </a:p>
          <a:p>
            <a:endParaRPr lang="en-US" dirty="0">
              <a:solidFill>
                <a:schemeClr val="bg1"/>
              </a:solidFill>
            </a:endParaRPr>
          </a:p>
        </p:txBody>
      </p:sp>
      <p:sp>
        <p:nvSpPr>
          <p:cNvPr id="5" name="Slide Number Placeholder 4">
            <a:extLst>
              <a:ext uri="{FF2B5EF4-FFF2-40B4-BE49-F238E27FC236}">
                <a16:creationId xmlns:a16="http://schemas.microsoft.com/office/drawing/2014/main" id="{A2D03577-9F98-4383-A0C5-A8AC6CF8711E}"/>
              </a:ext>
            </a:extLst>
          </p:cNvPr>
          <p:cNvSpPr>
            <a:spLocks noGrp="1"/>
          </p:cNvSpPr>
          <p:nvPr>
            <p:ph type="sldNum" sz="quarter" idx="12"/>
          </p:nvPr>
        </p:nvSpPr>
        <p:spPr/>
        <p:txBody>
          <a:bodyPr/>
          <a:lstStyle/>
          <a:p>
            <a:fld id="{D9A66AE9-F9B1-4752-BDE4-7CA220DD02D6}" type="slidenum">
              <a:rPr lang="en-US" smtClean="0"/>
              <a:pPr/>
              <a:t>3</a:t>
            </a:fld>
            <a:endParaRPr lang="en-US" dirty="0"/>
          </a:p>
        </p:txBody>
      </p:sp>
      <p:sp>
        <p:nvSpPr>
          <p:cNvPr id="6" name="Footer Placeholder 5">
            <a:extLst>
              <a:ext uri="{FF2B5EF4-FFF2-40B4-BE49-F238E27FC236}">
                <a16:creationId xmlns:a16="http://schemas.microsoft.com/office/drawing/2014/main" id="{25539566-D6EF-4B3A-821B-01BE9893ADC9}"/>
              </a:ext>
            </a:extLst>
          </p:cNvPr>
          <p:cNvSpPr>
            <a:spLocks noGrp="1"/>
          </p:cNvSpPr>
          <p:nvPr>
            <p:ph type="ftr" sz="quarter" idx="11"/>
          </p:nvPr>
        </p:nvSpPr>
        <p:spPr/>
        <p:txBody>
          <a:bodyPr/>
          <a:lstStyle/>
          <a:p>
            <a:r>
              <a:rPr lang="en-US"/>
              <a:t>CSIS 103 Introduction to the Internet</a:t>
            </a:r>
            <a:endParaRPr lang="en-US" dirty="0"/>
          </a:p>
        </p:txBody>
      </p:sp>
      <p:sp>
        <p:nvSpPr>
          <p:cNvPr id="7" name="Date Placeholder 3">
            <a:extLst>
              <a:ext uri="{FF2B5EF4-FFF2-40B4-BE49-F238E27FC236}">
                <a16:creationId xmlns:a16="http://schemas.microsoft.com/office/drawing/2014/main" id="{D337071A-F73A-4F67-BE97-EFA3B35625B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64131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Browser History</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5440052" cy="4351338"/>
          </a:xfrm>
        </p:spPr>
        <p:txBody>
          <a:bodyPr>
            <a:normAutofit/>
          </a:bodyPr>
          <a:lstStyle/>
          <a:p>
            <a:pPr lvl="1"/>
            <a:r>
              <a:rPr lang="en-US" dirty="0">
                <a:solidFill>
                  <a:schemeClr val="bg1"/>
                </a:solidFill>
              </a:rPr>
              <a:t>Open the browser’s menu and click </a:t>
            </a:r>
            <a:r>
              <a:rPr lang="en-US" b="1" i="1" dirty="0">
                <a:solidFill>
                  <a:schemeClr val="bg1"/>
                </a:solidFill>
              </a:rPr>
              <a:t>History</a:t>
            </a:r>
            <a:r>
              <a:rPr lang="en-US" dirty="0">
                <a:solidFill>
                  <a:schemeClr val="bg1"/>
                </a:solidFill>
              </a:rPr>
              <a:t> to view the History list</a:t>
            </a:r>
          </a:p>
          <a:p>
            <a:pPr lvl="1"/>
            <a:r>
              <a:rPr lang="en-US" dirty="0">
                <a:solidFill>
                  <a:schemeClr val="bg1"/>
                </a:solidFill>
              </a:rPr>
              <a:t>The History list is useful when you know you visited a site recently, but you did not create a favorite and you cannot recall the URL of the site.</a:t>
            </a:r>
          </a:p>
          <a:p>
            <a:pPr lvl="1"/>
            <a:r>
              <a:rPr lang="en-US" dirty="0">
                <a:solidFill>
                  <a:schemeClr val="bg1"/>
                </a:solidFill>
              </a:rPr>
              <a:t>From the History tab, you can view a list of the sites that were visited on that computer during the last three weeks.</a:t>
            </a:r>
          </a:p>
          <a:p>
            <a:pPr lvl="1"/>
            <a:r>
              <a:rPr lang="en-US" dirty="0">
                <a:solidFill>
                  <a:schemeClr val="bg1"/>
                </a:solidFill>
              </a:rPr>
              <a:t>You can also press Ctrl + H to open the History list.</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30</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5122" name="Picture 2">
            <a:extLst>
              <a:ext uri="{FF2B5EF4-FFF2-40B4-BE49-F238E27FC236}">
                <a16:creationId xmlns:a16="http://schemas.microsoft.com/office/drawing/2014/main" id="{6CCEE324-2A62-4679-A168-DF4071488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253" y="2349214"/>
            <a:ext cx="5700222" cy="29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4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Managing Cookies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A </a:t>
            </a:r>
            <a:r>
              <a:rPr lang="en-US" b="1" dirty="0">
                <a:solidFill>
                  <a:schemeClr val="bg1"/>
                </a:solidFill>
              </a:rPr>
              <a:t>cookie</a:t>
            </a:r>
            <a:r>
              <a:rPr lang="en-US" dirty="0">
                <a:solidFill>
                  <a:schemeClr val="bg1"/>
                </a:solidFill>
              </a:rPr>
              <a:t> is a small text file that a web server saves on the hard drive of the computer that is running the web browser software.</a:t>
            </a:r>
          </a:p>
          <a:p>
            <a:r>
              <a:rPr lang="en-US" dirty="0">
                <a:solidFill>
                  <a:schemeClr val="bg1"/>
                </a:solidFill>
              </a:rPr>
              <a:t>A cookie is used to store information about your visit to a specific website.</a:t>
            </a:r>
          </a:p>
          <a:p>
            <a:r>
              <a:rPr lang="en-US" dirty="0">
                <a:solidFill>
                  <a:schemeClr val="bg1"/>
                </a:solidFill>
              </a:rPr>
              <a:t>When the site you are visiting places a cookie on your computer, it is called a </a:t>
            </a:r>
            <a:r>
              <a:rPr lang="en-US" b="1" dirty="0">
                <a:solidFill>
                  <a:schemeClr val="bg1"/>
                </a:solidFill>
              </a:rPr>
              <a:t>first-party cookie</a:t>
            </a:r>
            <a:r>
              <a:rPr lang="en-US" dirty="0">
                <a:solidFill>
                  <a:schemeClr val="bg1"/>
                </a:solidFill>
              </a:rPr>
              <a:t>.</a:t>
            </a:r>
            <a:endParaRPr lang="en-US" b="1" dirty="0">
              <a:solidFill>
                <a:schemeClr val="bg1"/>
              </a:solidFill>
            </a:endParaRPr>
          </a:p>
          <a:p>
            <a:r>
              <a:rPr lang="en-US" dirty="0">
                <a:solidFill>
                  <a:schemeClr val="bg1"/>
                </a:solidFill>
              </a:rPr>
              <a:t>Cookies that are placed by companies other than the company whose website you are visiting are called </a:t>
            </a:r>
            <a:r>
              <a:rPr lang="en-US" b="1" dirty="0">
                <a:solidFill>
                  <a:schemeClr val="bg1"/>
                </a:solidFill>
              </a:rPr>
              <a:t>third-party cookies</a:t>
            </a:r>
            <a:r>
              <a:rPr lang="en-US" dirty="0">
                <a:solidFill>
                  <a:schemeClr val="bg1"/>
                </a:solidFill>
              </a:rPr>
              <a:t>.</a:t>
            </a:r>
            <a:endParaRPr lang="en-US" b="1"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31</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356141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Managing Cookies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Most web browsers allow you to block cookies from your computer or to specify general categories of cookies (such as first-party or third-party) to block.</a:t>
            </a:r>
          </a:p>
          <a:p>
            <a:r>
              <a:rPr lang="en-US" dirty="0">
                <a:solidFill>
                  <a:schemeClr val="bg1"/>
                </a:solidFill>
              </a:rPr>
              <a:t>You can delete cookies.</a:t>
            </a:r>
          </a:p>
          <a:p>
            <a:r>
              <a:rPr lang="en-US" dirty="0">
                <a:solidFill>
                  <a:schemeClr val="bg1"/>
                </a:solidFill>
              </a:rPr>
              <a:t>Some cookies benefit users, so it is important to consider the pros and cons of cookies before you delete all of them from your computer.</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32</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243927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Managing Cookies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3941190" cy="1963950"/>
          </a:xfrm>
        </p:spPr>
        <p:txBody>
          <a:bodyPr>
            <a:normAutofit/>
          </a:bodyPr>
          <a:lstStyle/>
          <a:p>
            <a:r>
              <a:rPr lang="en-US" dirty="0">
                <a:solidFill>
                  <a:schemeClr val="bg1"/>
                </a:solidFill>
              </a:rPr>
              <a:t>Click the arrow to the right of </a:t>
            </a:r>
            <a:r>
              <a:rPr lang="en-US" b="1" i="1" dirty="0">
                <a:solidFill>
                  <a:schemeClr val="bg1"/>
                </a:solidFill>
              </a:rPr>
              <a:t>Cookies and other site data </a:t>
            </a:r>
            <a:r>
              <a:rPr lang="en-US" dirty="0">
                <a:solidFill>
                  <a:schemeClr val="bg1"/>
                </a:solidFill>
              </a:rPr>
              <a:t>on the Setting page.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33</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6146" name="Picture 2">
            <a:extLst>
              <a:ext uri="{FF2B5EF4-FFF2-40B4-BE49-F238E27FC236}">
                <a16:creationId xmlns:a16="http://schemas.microsoft.com/office/drawing/2014/main" id="{FD5FE53A-A568-4C9B-9984-B540F8F0E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695" y="1683765"/>
            <a:ext cx="6863254" cy="325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0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Managing Cookies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199" y="1825625"/>
            <a:ext cx="4044885" cy="1963950"/>
          </a:xfrm>
        </p:spPr>
        <p:txBody>
          <a:bodyPr>
            <a:normAutofit fontScale="70000" lnSpcReduction="20000"/>
          </a:bodyPr>
          <a:lstStyle/>
          <a:p>
            <a:r>
              <a:rPr lang="en-US" dirty="0">
                <a:solidFill>
                  <a:schemeClr val="bg1"/>
                </a:solidFill>
              </a:rPr>
              <a:t>Adjust the cookies settings as you see fit.</a:t>
            </a:r>
          </a:p>
          <a:p>
            <a:r>
              <a:rPr lang="en-US" dirty="0">
                <a:solidFill>
                  <a:schemeClr val="bg1"/>
                </a:solidFill>
              </a:rPr>
              <a:t>The image to the right is showing the default settings in Chrome.</a:t>
            </a:r>
          </a:p>
          <a:p>
            <a:r>
              <a:rPr lang="en-US" dirty="0">
                <a:solidFill>
                  <a:schemeClr val="bg1"/>
                </a:solidFill>
              </a:rPr>
              <a:t>Be careful – cookies mostly improve your browsing experience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34</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9" name="Picture 8">
            <a:extLst>
              <a:ext uri="{FF2B5EF4-FFF2-40B4-BE49-F238E27FC236}">
                <a16:creationId xmlns:a16="http://schemas.microsoft.com/office/drawing/2014/main" id="{6656437E-2CFA-42D9-BE18-BC7A2A6CF675}"/>
              </a:ext>
            </a:extLst>
          </p:cNvPr>
          <p:cNvPicPr>
            <a:picLocks noChangeAspect="1"/>
          </p:cNvPicPr>
          <p:nvPr/>
        </p:nvPicPr>
        <p:blipFill>
          <a:blip r:embed="rId2"/>
          <a:stretch>
            <a:fillRect/>
          </a:stretch>
        </p:blipFill>
        <p:spPr>
          <a:xfrm>
            <a:off x="5415293" y="1504181"/>
            <a:ext cx="4148716" cy="4852170"/>
          </a:xfrm>
          <a:prstGeom prst="rect">
            <a:avLst/>
          </a:prstGeom>
        </p:spPr>
      </p:pic>
    </p:spTree>
    <p:extLst>
      <p:ext uri="{BB962C8B-B14F-4D97-AF65-F5344CB8AC3E}">
        <p14:creationId xmlns:p14="http://schemas.microsoft.com/office/powerpoint/2010/main" val="24322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Private Web Browsing</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6448720" cy="4351338"/>
          </a:xfrm>
        </p:spPr>
        <p:txBody>
          <a:bodyPr>
            <a:normAutofit fontScale="85000" lnSpcReduction="20000"/>
          </a:bodyPr>
          <a:lstStyle/>
          <a:p>
            <a:r>
              <a:rPr lang="en-US" dirty="0">
                <a:solidFill>
                  <a:schemeClr val="bg1"/>
                </a:solidFill>
              </a:rPr>
              <a:t>Browsers store copies of all or part of the webpages you visit on whatever computer you are using.</a:t>
            </a:r>
          </a:p>
          <a:p>
            <a:r>
              <a:rPr lang="en-US" dirty="0">
                <a:solidFill>
                  <a:schemeClr val="bg1"/>
                </a:solidFill>
              </a:rPr>
              <a:t>Browsers also add the URL for each page you visit in the browser’s History</a:t>
            </a:r>
          </a:p>
          <a:p>
            <a:r>
              <a:rPr lang="en-US" dirty="0">
                <a:solidFill>
                  <a:schemeClr val="bg1"/>
                </a:solidFill>
              </a:rPr>
              <a:t>If you do not wish to have this information stored, you can use the browser in </a:t>
            </a:r>
            <a:r>
              <a:rPr lang="en-US" b="1" dirty="0">
                <a:solidFill>
                  <a:schemeClr val="bg1"/>
                </a:solidFill>
              </a:rPr>
              <a:t>Private Browsing mode</a:t>
            </a:r>
            <a:r>
              <a:rPr lang="en-US" dirty="0">
                <a:solidFill>
                  <a:schemeClr val="bg1"/>
                </a:solidFill>
              </a:rPr>
              <a:t>.</a:t>
            </a:r>
          </a:p>
          <a:p>
            <a:pPr lvl="1"/>
            <a:r>
              <a:rPr lang="en-US" dirty="0">
                <a:solidFill>
                  <a:schemeClr val="bg1"/>
                </a:solidFill>
              </a:rPr>
              <a:t>Private browsing mode is called different things by different browsers.</a:t>
            </a:r>
          </a:p>
          <a:p>
            <a:pPr lvl="2"/>
            <a:r>
              <a:rPr lang="en-US" dirty="0">
                <a:solidFill>
                  <a:schemeClr val="bg1"/>
                </a:solidFill>
              </a:rPr>
              <a:t>Incognito Browsing in Chrome, InPrivate Browsing in Edge, Private Browsing mode in Firefox</a:t>
            </a:r>
          </a:p>
          <a:p>
            <a:pPr lvl="1"/>
            <a:r>
              <a:rPr lang="en-US" dirty="0">
                <a:solidFill>
                  <a:schemeClr val="bg1"/>
                </a:solidFill>
              </a:rPr>
              <a:t>Private Browsing mode can help protect your privacy and security.</a:t>
            </a:r>
          </a:p>
          <a:p>
            <a:pPr lvl="1"/>
            <a:r>
              <a:rPr lang="en-US" dirty="0" err="1">
                <a:solidFill>
                  <a:schemeClr val="bg1"/>
                </a:solidFill>
              </a:rPr>
              <a:t>Ctrl+Shift+N</a:t>
            </a:r>
            <a:r>
              <a:rPr lang="en-US" dirty="0">
                <a:solidFill>
                  <a:schemeClr val="bg1"/>
                </a:solidFill>
              </a:rPr>
              <a:t> is the shortcut for switch to Incognito mode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35</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A05676C4-11B6-4851-8E0B-72023583FEF0}"/>
              </a:ext>
            </a:extLst>
          </p:cNvPr>
          <p:cNvPicPr>
            <a:picLocks noChangeAspect="1"/>
          </p:cNvPicPr>
          <p:nvPr/>
        </p:nvPicPr>
        <p:blipFill>
          <a:blip r:embed="rId2"/>
          <a:stretch>
            <a:fillRect/>
          </a:stretch>
        </p:blipFill>
        <p:spPr>
          <a:xfrm>
            <a:off x="7435049" y="1787753"/>
            <a:ext cx="4508230" cy="4502003"/>
          </a:xfrm>
          <a:prstGeom prst="rect">
            <a:avLst/>
          </a:prstGeom>
        </p:spPr>
      </p:pic>
    </p:spTree>
    <p:extLst>
      <p:ext uri="{BB962C8B-B14F-4D97-AF65-F5344CB8AC3E}">
        <p14:creationId xmlns:p14="http://schemas.microsoft.com/office/powerpoint/2010/main" val="86358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Using Private Web Browsing</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In general, when you are in Private Browsing mode, the history list, cookies, and temporary Internet files you view save only while you are in Private Browsing mode; ending the Private Browsing mode session deletes this information.</a:t>
            </a:r>
          </a:p>
          <a:p>
            <a:r>
              <a:rPr lang="en-US" dirty="0">
                <a:solidFill>
                  <a:schemeClr val="bg1"/>
                </a:solidFill>
              </a:rPr>
              <a:t>Downloads or bookmarks saved during a Private Browsing mode session remain on the computer even after the session ends.</a:t>
            </a:r>
          </a:p>
          <a:p>
            <a:r>
              <a:rPr lang="en-US" dirty="0">
                <a:solidFill>
                  <a:schemeClr val="bg1"/>
                </a:solidFill>
              </a:rPr>
              <a:t>Remember: Your Internet Service Provider and your employer can still track pages that you visit during Private Browsing mode.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36</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426240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Getting Help with Your Web Browser</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2182957"/>
          </a:xfrm>
        </p:spPr>
        <p:txBody>
          <a:bodyPr>
            <a:normAutofit/>
          </a:bodyPr>
          <a:lstStyle/>
          <a:p>
            <a:r>
              <a:rPr lang="en-US" dirty="0">
                <a:solidFill>
                  <a:schemeClr val="bg1"/>
                </a:solidFill>
              </a:rPr>
              <a:t>Web browsers have extensive online help systems including information about: </a:t>
            </a:r>
          </a:p>
          <a:p>
            <a:pPr lvl="1"/>
            <a:r>
              <a:rPr lang="en-US" dirty="0">
                <a:solidFill>
                  <a:schemeClr val="bg1"/>
                </a:solidFill>
              </a:rPr>
              <a:t>how to use the browser</a:t>
            </a:r>
          </a:p>
          <a:p>
            <a:pPr lvl="1"/>
            <a:r>
              <a:rPr lang="en-US" dirty="0">
                <a:solidFill>
                  <a:schemeClr val="bg1"/>
                </a:solidFill>
              </a:rPr>
              <a:t>how to customize the browser</a:t>
            </a:r>
          </a:p>
          <a:p>
            <a:pPr lvl="1"/>
            <a:r>
              <a:rPr lang="en-US" dirty="0">
                <a:solidFill>
                  <a:schemeClr val="bg1"/>
                </a:solidFill>
              </a:rPr>
              <a:t>how to protect your privacy</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37</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170" name="Picture 2">
            <a:extLst>
              <a:ext uri="{FF2B5EF4-FFF2-40B4-BE49-F238E27FC236}">
                <a16:creationId xmlns:a16="http://schemas.microsoft.com/office/drawing/2014/main" id="{E338FDA8-E22C-4353-A20A-6FDF21FF4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41155"/>
            <a:ext cx="40290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7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Saving Web Page Content</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3263611"/>
          </a:xfrm>
        </p:spPr>
        <p:txBody>
          <a:bodyPr>
            <a:normAutofit/>
          </a:bodyPr>
          <a:lstStyle/>
          <a:p>
            <a:r>
              <a:rPr lang="en-US" dirty="0">
                <a:solidFill>
                  <a:schemeClr val="bg1"/>
                </a:solidFill>
              </a:rPr>
              <a:t>You can save entire webpages, selected graphics, or selected portions of webpage text</a:t>
            </a:r>
          </a:p>
          <a:p>
            <a:r>
              <a:rPr lang="en-US" dirty="0">
                <a:solidFill>
                  <a:schemeClr val="bg1"/>
                </a:solidFill>
              </a:rPr>
              <a:t>Saving Webpages</a:t>
            </a:r>
          </a:p>
          <a:p>
            <a:pPr lvl="1"/>
            <a:r>
              <a:rPr lang="en-US" dirty="0">
                <a:solidFill>
                  <a:schemeClr val="bg1"/>
                </a:solidFill>
              </a:rPr>
              <a:t>When you save the entire webpage, you can select different formats</a:t>
            </a:r>
          </a:p>
          <a:p>
            <a:pPr lvl="2"/>
            <a:r>
              <a:rPr lang="en-US" dirty="0">
                <a:solidFill>
                  <a:schemeClr val="bg1"/>
                </a:solidFill>
              </a:rPr>
              <a:t>Webpage complete</a:t>
            </a:r>
          </a:p>
          <a:p>
            <a:pPr lvl="2"/>
            <a:r>
              <a:rPr lang="en-US" dirty="0">
                <a:solidFill>
                  <a:schemeClr val="bg1"/>
                </a:solidFill>
              </a:rPr>
              <a:t>Webpage HTML only</a:t>
            </a:r>
          </a:p>
          <a:p>
            <a:pPr lvl="2"/>
            <a:r>
              <a:rPr lang="en-US" dirty="0">
                <a:solidFill>
                  <a:schemeClr val="bg1"/>
                </a:solidFill>
              </a:rPr>
              <a:t>Text file</a:t>
            </a:r>
          </a:p>
          <a:p>
            <a:pPr lvl="1"/>
            <a:r>
              <a:rPr lang="en-US" dirty="0" err="1">
                <a:solidFill>
                  <a:schemeClr val="bg1"/>
                </a:solidFill>
              </a:rPr>
              <a:t>Ctrl+S</a:t>
            </a:r>
            <a:r>
              <a:rPr lang="en-US" dirty="0">
                <a:solidFill>
                  <a:schemeClr val="bg1"/>
                </a:solidFill>
              </a:rPr>
              <a:t> is the shortcut for saving a Web page.</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38</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35CC3223-FAF9-4B3F-8C2A-E1B1E99E78DF}"/>
              </a:ext>
            </a:extLst>
          </p:cNvPr>
          <p:cNvPicPr>
            <a:picLocks noChangeAspect="1"/>
          </p:cNvPicPr>
          <p:nvPr/>
        </p:nvPicPr>
        <p:blipFill>
          <a:blip r:embed="rId2"/>
          <a:stretch>
            <a:fillRect/>
          </a:stretch>
        </p:blipFill>
        <p:spPr>
          <a:xfrm>
            <a:off x="4548148" y="3625851"/>
            <a:ext cx="2605320" cy="940331"/>
          </a:xfrm>
          <a:prstGeom prst="rect">
            <a:avLst/>
          </a:prstGeom>
        </p:spPr>
      </p:pic>
    </p:spTree>
    <p:extLst>
      <p:ext uri="{BB962C8B-B14F-4D97-AF65-F5344CB8AC3E}">
        <p14:creationId xmlns:p14="http://schemas.microsoft.com/office/powerpoint/2010/main" val="77414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Saving Web Page Content</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7853313" cy="4351338"/>
          </a:xfrm>
        </p:spPr>
        <p:txBody>
          <a:bodyPr>
            <a:normAutofit/>
          </a:bodyPr>
          <a:lstStyle/>
          <a:p>
            <a:r>
              <a:rPr lang="en-US" dirty="0">
                <a:solidFill>
                  <a:schemeClr val="bg1"/>
                </a:solidFill>
              </a:rPr>
              <a:t>Saving an Image from a web Page</a:t>
            </a:r>
          </a:p>
          <a:p>
            <a:pPr lvl="1"/>
            <a:r>
              <a:rPr lang="en-US" dirty="0">
                <a:solidFill>
                  <a:schemeClr val="bg1"/>
                </a:solidFill>
              </a:rPr>
              <a:t>You can save a graphic or picture instead of the entire webpage, usually by</a:t>
            </a:r>
          </a:p>
          <a:p>
            <a:pPr lvl="2"/>
            <a:r>
              <a:rPr lang="en-US" dirty="0">
                <a:solidFill>
                  <a:schemeClr val="bg1"/>
                </a:solidFill>
              </a:rPr>
              <a:t>Right-clicking the image that you want to save. </a:t>
            </a:r>
          </a:p>
          <a:p>
            <a:pPr lvl="2"/>
            <a:r>
              <a:rPr lang="en-US" dirty="0">
                <a:solidFill>
                  <a:schemeClr val="bg1"/>
                </a:solidFill>
              </a:rPr>
              <a:t>Clicking the option available through your browser, such as Save image, Save picture, or Save image as option.</a:t>
            </a:r>
          </a:p>
          <a:p>
            <a:pPr lvl="2"/>
            <a:r>
              <a:rPr lang="en-US" dirty="0">
                <a:solidFill>
                  <a:schemeClr val="bg1"/>
                </a:solidFill>
              </a:rPr>
              <a:t>Navigating to the location at which you want to save the image, and change the default filename, if necessary.</a:t>
            </a:r>
          </a:p>
          <a:p>
            <a:pPr lvl="2"/>
            <a:r>
              <a:rPr lang="en-US" dirty="0">
                <a:solidFill>
                  <a:schemeClr val="bg1"/>
                </a:solidFill>
              </a:rPr>
              <a:t>Clicking the Save button</a:t>
            </a:r>
          </a:p>
          <a:p>
            <a:r>
              <a:rPr lang="en-US" dirty="0">
                <a:solidFill>
                  <a:schemeClr val="bg1"/>
                </a:solidFill>
              </a:rPr>
              <a:t>Copying Text from a web Page</a:t>
            </a:r>
          </a:p>
          <a:p>
            <a:pPr lvl="1"/>
            <a:r>
              <a:rPr lang="en-US" dirty="0">
                <a:solidFill>
                  <a:schemeClr val="bg1"/>
                </a:solidFill>
              </a:rPr>
              <a:t>You can copy and paste portions of a webpage to a file or email.</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39</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2500FD2D-AE0B-4C15-A9DC-A0156A7BE36B}"/>
              </a:ext>
            </a:extLst>
          </p:cNvPr>
          <p:cNvPicPr>
            <a:picLocks noChangeAspect="1"/>
          </p:cNvPicPr>
          <p:nvPr/>
        </p:nvPicPr>
        <p:blipFill>
          <a:blip r:embed="rId2"/>
          <a:stretch>
            <a:fillRect/>
          </a:stretch>
        </p:blipFill>
        <p:spPr>
          <a:xfrm>
            <a:off x="8975005" y="2013016"/>
            <a:ext cx="2303379" cy="1889288"/>
          </a:xfrm>
          <a:prstGeom prst="rect">
            <a:avLst/>
          </a:prstGeom>
        </p:spPr>
      </p:pic>
    </p:spTree>
    <p:extLst>
      <p:ext uri="{BB962C8B-B14F-4D97-AF65-F5344CB8AC3E}">
        <p14:creationId xmlns:p14="http://schemas.microsoft.com/office/powerpoint/2010/main" val="289014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0788B-7606-4AF0-86A9-C09BD9A15FA9}"/>
              </a:ext>
            </a:extLst>
          </p:cNvPr>
          <p:cNvSpPr/>
          <p:nvPr/>
        </p:nvSpPr>
        <p:spPr>
          <a:xfrm>
            <a:off x="6982691" y="1339273"/>
            <a:ext cx="3796145" cy="4932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5569528" cy="4351338"/>
          </a:xfrm>
        </p:spPr>
        <p:txBody>
          <a:bodyPr>
            <a:normAutofit/>
          </a:bodyPr>
          <a:lstStyle/>
          <a:p>
            <a:pPr eaLnBrk="1" hangingPunct="1">
              <a:lnSpc>
                <a:spcPct val="90000"/>
              </a:lnSpc>
              <a:spcAft>
                <a:spcPct val="20000"/>
              </a:spcAft>
            </a:pPr>
            <a:r>
              <a:rPr lang="en-US" dirty="0">
                <a:solidFill>
                  <a:schemeClr val="bg1"/>
                </a:solidFill>
                <a:ea typeface="ＭＳ Ｐゴシック" charset="-128"/>
              </a:rPr>
              <a:t>Computers can be connected to each other in a configuration called a </a:t>
            </a:r>
            <a:r>
              <a:rPr lang="en-US" b="1" dirty="0">
                <a:solidFill>
                  <a:schemeClr val="bg1"/>
                </a:solidFill>
                <a:ea typeface="ＭＳ Ｐゴシック" charset="-128"/>
              </a:rPr>
              <a:t>network</a:t>
            </a:r>
          </a:p>
          <a:p>
            <a:pPr eaLnBrk="1" hangingPunct="1">
              <a:lnSpc>
                <a:spcPct val="90000"/>
              </a:lnSpc>
              <a:spcAft>
                <a:spcPct val="20000"/>
              </a:spcAft>
            </a:pPr>
            <a:r>
              <a:rPr lang="en-US" dirty="0">
                <a:solidFill>
                  <a:schemeClr val="bg1"/>
                </a:solidFill>
                <a:ea typeface="ＭＳ Ｐゴシック" charset="-128"/>
              </a:rPr>
              <a:t>To enable computers to communicate with one another they need to be connected to a device known as a data communications </a:t>
            </a:r>
            <a:r>
              <a:rPr lang="en-US" b="1" i="1" dirty="0">
                <a:solidFill>
                  <a:schemeClr val="bg1"/>
                </a:solidFill>
                <a:ea typeface="ＭＳ Ｐゴシック" charset="-128"/>
              </a:rPr>
              <a:t>switch</a:t>
            </a:r>
            <a:r>
              <a:rPr lang="en-US" dirty="0">
                <a:solidFill>
                  <a:schemeClr val="bg1"/>
                </a:solidFill>
                <a:ea typeface="ＭＳ Ｐゴシック" charset="-128"/>
              </a:rPr>
              <a:t> or </a:t>
            </a:r>
            <a:r>
              <a:rPr lang="en-US" b="1" i="1" dirty="0">
                <a:solidFill>
                  <a:schemeClr val="bg1"/>
                </a:solidFill>
                <a:ea typeface="ＭＳ Ｐゴシック" charset="-128"/>
              </a:rPr>
              <a:t>hub</a:t>
            </a:r>
            <a:r>
              <a:rPr lang="en-US" dirty="0">
                <a:solidFill>
                  <a:schemeClr val="bg1"/>
                </a:solidFill>
                <a:ea typeface="ＭＳ Ｐゴシック" charset="-128"/>
              </a:rPr>
              <a:t>.</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descr="Diagram&#10;&#10;Description automatically generated">
            <a:extLst>
              <a:ext uri="{FF2B5EF4-FFF2-40B4-BE49-F238E27FC236}">
                <a16:creationId xmlns:a16="http://schemas.microsoft.com/office/drawing/2014/main" id="{80C5CA55-9A1B-4918-A8D9-E8E885539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876" y="1450108"/>
            <a:ext cx="3571510" cy="4726855"/>
          </a:xfrm>
          <a:prstGeom prst="rect">
            <a:avLst/>
          </a:prstGeom>
        </p:spPr>
      </p:pic>
      <p:sp>
        <p:nvSpPr>
          <p:cNvPr id="10" name="TextBox 9">
            <a:extLst>
              <a:ext uri="{FF2B5EF4-FFF2-40B4-BE49-F238E27FC236}">
                <a16:creationId xmlns:a16="http://schemas.microsoft.com/office/drawing/2014/main" id="{1190BCEB-0D61-433A-916D-7359A236B9EB}"/>
              </a:ext>
            </a:extLst>
          </p:cNvPr>
          <p:cNvSpPr txBox="1"/>
          <p:nvPr/>
        </p:nvSpPr>
        <p:spPr>
          <a:xfrm>
            <a:off x="7105875" y="5467927"/>
            <a:ext cx="1627909" cy="646331"/>
          </a:xfrm>
          <a:prstGeom prst="rect">
            <a:avLst/>
          </a:prstGeom>
          <a:noFill/>
        </p:spPr>
        <p:txBody>
          <a:bodyPr wrap="square" rtlCol="0">
            <a:spAutoFit/>
          </a:bodyPr>
          <a:lstStyle/>
          <a:p>
            <a:r>
              <a:rPr lang="en-US" dirty="0"/>
              <a:t>Local Area Network (LAN)</a:t>
            </a:r>
          </a:p>
        </p:txBody>
      </p:sp>
    </p:spTree>
    <p:extLst>
      <p:ext uri="{BB962C8B-B14F-4D97-AF65-F5344CB8AC3E}">
        <p14:creationId xmlns:p14="http://schemas.microsoft.com/office/powerpoint/2010/main" val="113884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Efficiently Searching a Web Page</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1830750"/>
          </a:xfrm>
        </p:spPr>
        <p:txBody>
          <a:bodyPr>
            <a:normAutofit fontScale="77500" lnSpcReduction="20000"/>
          </a:bodyPr>
          <a:lstStyle/>
          <a:p>
            <a:r>
              <a:rPr lang="en-US" dirty="0">
                <a:solidFill>
                  <a:schemeClr val="bg1"/>
                </a:solidFill>
              </a:rPr>
              <a:t>Users can use the </a:t>
            </a:r>
            <a:r>
              <a:rPr lang="en-US" b="1" i="1" dirty="0">
                <a:solidFill>
                  <a:schemeClr val="bg1"/>
                </a:solidFill>
              </a:rPr>
              <a:t>Find</a:t>
            </a:r>
            <a:r>
              <a:rPr lang="en-US" dirty="0">
                <a:solidFill>
                  <a:schemeClr val="bg1"/>
                </a:solidFill>
              </a:rPr>
              <a:t> tool to search for specific information on a webpage.</a:t>
            </a:r>
          </a:p>
          <a:p>
            <a:r>
              <a:rPr lang="en-US" dirty="0">
                <a:solidFill>
                  <a:schemeClr val="bg1"/>
                </a:solidFill>
              </a:rPr>
              <a:t>The Find tool will show how many instances of the word or phrase occurs on a page.</a:t>
            </a:r>
          </a:p>
          <a:p>
            <a:r>
              <a:rPr lang="en-US" dirty="0">
                <a:solidFill>
                  <a:schemeClr val="bg1"/>
                </a:solidFill>
              </a:rPr>
              <a:t>The Find tool will highlight each instance of the word or phrase on the page.</a:t>
            </a:r>
          </a:p>
          <a:p>
            <a:r>
              <a:rPr lang="en-US" dirty="0">
                <a:solidFill>
                  <a:schemeClr val="bg1"/>
                </a:solidFill>
              </a:rPr>
              <a:t>Use the up and down arrows in the Find tool to locate each match on a page.</a:t>
            </a:r>
          </a:p>
          <a:p>
            <a:r>
              <a:rPr lang="en-US" dirty="0" err="1">
                <a:solidFill>
                  <a:schemeClr val="bg1"/>
                </a:solidFill>
              </a:rPr>
              <a:t>Crtl+F</a:t>
            </a:r>
            <a:r>
              <a:rPr lang="en-US" dirty="0">
                <a:solidFill>
                  <a:schemeClr val="bg1"/>
                </a:solidFill>
              </a:rPr>
              <a:t> is the shortcut for opening the </a:t>
            </a:r>
            <a:r>
              <a:rPr lang="en-US" b="1" i="1" dirty="0">
                <a:solidFill>
                  <a:schemeClr val="bg1"/>
                </a:solidFill>
              </a:rPr>
              <a:t>Find</a:t>
            </a:r>
            <a:r>
              <a:rPr lang="en-US" dirty="0">
                <a:solidFill>
                  <a:schemeClr val="bg1"/>
                </a:solidFill>
              </a:rPr>
              <a:t> tool</a:t>
            </a:r>
          </a:p>
          <a:p>
            <a:pPr lvl="2"/>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40</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DB220D40-3AAE-4A73-BDF3-128845FDA2E6}"/>
              </a:ext>
            </a:extLst>
          </p:cNvPr>
          <p:cNvPicPr>
            <a:picLocks noChangeAspect="1"/>
          </p:cNvPicPr>
          <p:nvPr/>
        </p:nvPicPr>
        <p:blipFill>
          <a:blip r:embed="rId2"/>
          <a:stretch>
            <a:fillRect/>
          </a:stretch>
        </p:blipFill>
        <p:spPr>
          <a:xfrm>
            <a:off x="2045814" y="3959319"/>
            <a:ext cx="3071172" cy="431344"/>
          </a:xfrm>
          <a:prstGeom prst="rect">
            <a:avLst/>
          </a:prstGeom>
        </p:spPr>
      </p:pic>
      <p:pic>
        <p:nvPicPr>
          <p:cNvPr id="9" name="Picture 8">
            <a:extLst>
              <a:ext uri="{FF2B5EF4-FFF2-40B4-BE49-F238E27FC236}">
                <a16:creationId xmlns:a16="http://schemas.microsoft.com/office/drawing/2014/main" id="{35655F38-62C9-4DBF-9876-2E85986C9DE0}"/>
              </a:ext>
            </a:extLst>
          </p:cNvPr>
          <p:cNvPicPr>
            <a:picLocks noChangeAspect="1"/>
          </p:cNvPicPr>
          <p:nvPr/>
        </p:nvPicPr>
        <p:blipFill>
          <a:blip r:embed="rId3"/>
          <a:stretch>
            <a:fillRect/>
          </a:stretch>
        </p:blipFill>
        <p:spPr>
          <a:xfrm>
            <a:off x="5607873" y="3734564"/>
            <a:ext cx="2484543" cy="2139468"/>
          </a:xfrm>
          <a:prstGeom prst="rect">
            <a:avLst/>
          </a:prstGeom>
        </p:spPr>
      </p:pic>
    </p:spTree>
    <p:extLst>
      <p:ext uri="{BB962C8B-B14F-4D97-AF65-F5344CB8AC3E}">
        <p14:creationId xmlns:p14="http://schemas.microsoft.com/office/powerpoint/2010/main" val="684641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Printing a Web Page</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542473"/>
            <a:ext cx="5647441" cy="4634490"/>
          </a:xfrm>
        </p:spPr>
        <p:txBody>
          <a:bodyPr>
            <a:normAutofit lnSpcReduction="10000"/>
          </a:bodyPr>
          <a:lstStyle/>
          <a:p>
            <a:r>
              <a:rPr lang="en-US" dirty="0">
                <a:solidFill>
                  <a:schemeClr val="bg1"/>
                </a:solidFill>
              </a:rPr>
              <a:t>You might need to print a webpage, for example</a:t>
            </a:r>
          </a:p>
          <a:p>
            <a:pPr lvl="1"/>
            <a:r>
              <a:rPr lang="en-US" dirty="0">
                <a:solidFill>
                  <a:schemeClr val="bg1"/>
                </a:solidFill>
              </a:rPr>
              <a:t>To keep a printed page of a resource</a:t>
            </a:r>
          </a:p>
          <a:p>
            <a:pPr lvl="1"/>
            <a:r>
              <a:rPr lang="en-US" dirty="0">
                <a:solidFill>
                  <a:schemeClr val="bg1"/>
                </a:solidFill>
              </a:rPr>
              <a:t>To keep a printed copy of a receipt for an online purchase</a:t>
            </a:r>
          </a:p>
          <a:p>
            <a:pPr lvl="1"/>
            <a:r>
              <a:rPr lang="en-US" dirty="0">
                <a:solidFill>
                  <a:schemeClr val="bg1"/>
                </a:solidFill>
              </a:rPr>
              <a:t>To print a coupon to bring to a store</a:t>
            </a:r>
          </a:p>
          <a:p>
            <a:r>
              <a:rPr lang="en-US" dirty="0">
                <a:solidFill>
                  <a:schemeClr val="bg1"/>
                </a:solidFill>
              </a:rPr>
              <a:t>The Print Preview window shows how the current webpage will look when printed.</a:t>
            </a:r>
          </a:p>
          <a:p>
            <a:r>
              <a:rPr lang="en-US" dirty="0">
                <a:solidFill>
                  <a:schemeClr val="bg1"/>
                </a:solidFill>
              </a:rPr>
              <a:t>Adjust printer options as needed to get the best results and to save time, paper, and ink.</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41</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9F08A5CD-8A6F-4DAD-A7E0-C683F1B63AEA}"/>
              </a:ext>
            </a:extLst>
          </p:cNvPr>
          <p:cNvPicPr>
            <a:picLocks noChangeAspect="1"/>
          </p:cNvPicPr>
          <p:nvPr/>
        </p:nvPicPr>
        <p:blipFill>
          <a:blip r:embed="rId2"/>
          <a:stretch>
            <a:fillRect/>
          </a:stretch>
        </p:blipFill>
        <p:spPr>
          <a:xfrm>
            <a:off x="6485641" y="1588454"/>
            <a:ext cx="5537224" cy="4263216"/>
          </a:xfrm>
          <a:prstGeom prst="rect">
            <a:avLst/>
          </a:prstGeom>
        </p:spPr>
      </p:pic>
    </p:spTree>
    <p:extLst>
      <p:ext uri="{BB962C8B-B14F-4D97-AF65-F5344CB8AC3E}">
        <p14:creationId xmlns:p14="http://schemas.microsoft.com/office/powerpoint/2010/main" val="2728004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Managing Downloads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10515600" cy="2053648"/>
          </a:xfrm>
        </p:spPr>
        <p:txBody>
          <a:bodyPr>
            <a:normAutofit fontScale="92500" lnSpcReduction="10000"/>
          </a:bodyPr>
          <a:lstStyle/>
          <a:p>
            <a:r>
              <a:rPr lang="en-US" dirty="0">
                <a:solidFill>
                  <a:schemeClr val="bg1"/>
                </a:solidFill>
              </a:rPr>
              <a:t>Generally, Web browsers download files into the </a:t>
            </a:r>
            <a:r>
              <a:rPr lang="en-US" b="1" i="1" dirty="0">
                <a:solidFill>
                  <a:schemeClr val="bg1"/>
                </a:solidFill>
              </a:rPr>
              <a:t>Download</a:t>
            </a:r>
            <a:r>
              <a:rPr lang="en-US" dirty="0">
                <a:solidFill>
                  <a:schemeClr val="bg1"/>
                </a:solidFill>
              </a:rPr>
              <a:t> folder on your hard drive.</a:t>
            </a:r>
          </a:p>
          <a:p>
            <a:pPr lvl="1"/>
            <a:r>
              <a:rPr lang="en-US" dirty="0">
                <a:solidFill>
                  <a:schemeClr val="bg1"/>
                </a:solidFill>
              </a:rPr>
              <a:t>You can change the folder where downloads are saved or have the Web browser ask you where to save each file before downloading</a:t>
            </a:r>
          </a:p>
          <a:p>
            <a:pPr lvl="1"/>
            <a:r>
              <a:rPr lang="en-US" dirty="0">
                <a:solidFill>
                  <a:schemeClr val="bg1"/>
                </a:solidFill>
              </a:rPr>
              <a:t>Change the location from the </a:t>
            </a:r>
            <a:r>
              <a:rPr lang="en-US" b="1" i="1" dirty="0">
                <a:solidFill>
                  <a:schemeClr val="bg1"/>
                </a:solidFill>
              </a:rPr>
              <a:t>Downloads</a:t>
            </a:r>
            <a:r>
              <a:rPr lang="en-US" dirty="0">
                <a:solidFill>
                  <a:schemeClr val="bg1"/>
                </a:solidFill>
              </a:rPr>
              <a:t> page.</a:t>
            </a:r>
          </a:p>
          <a:p>
            <a:pPr lvl="2"/>
            <a:r>
              <a:rPr lang="en-US" dirty="0">
                <a:solidFill>
                  <a:schemeClr val="bg1"/>
                </a:solidFill>
              </a:rPr>
              <a:t>Access the Downloads page from the </a:t>
            </a:r>
            <a:r>
              <a:rPr lang="en-US" b="1" i="1" dirty="0">
                <a:solidFill>
                  <a:schemeClr val="bg1"/>
                </a:solidFill>
              </a:rPr>
              <a:t>Settings</a:t>
            </a:r>
            <a:r>
              <a:rPr lang="en-US" dirty="0">
                <a:solidFill>
                  <a:schemeClr val="bg1"/>
                </a:solidFill>
              </a:rPr>
              <a:t> page</a:t>
            </a:r>
          </a:p>
          <a:p>
            <a:pPr lvl="2"/>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42</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A29F887B-2043-4B4B-B294-57704904217A}"/>
              </a:ext>
            </a:extLst>
          </p:cNvPr>
          <p:cNvPicPr>
            <a:picLocks noChangeAspect="1"/>
          </p:cNvPicPr>
          <p:nvPr/>
        </p:nvPicPr>
        <p:blipFill>
          <a:blip r:embed="rId2"/>
          <a:stretch>
            <a:fillRect/>
          </a:stretch>
        </p:blipFill>
        <p:spPr>
          <a:xfrm>
            <a:off x="2722887" y="4083493"/>
            <a:ext cx="6746226" cy="1595974"/>
          </a:xfrm>
          <a:prstGeom prst="rect">
            <a:avLst/>
          </a:prstGeom>
        </p:spPr>
      </p:pic>
    </p:spTree>
    <p:extLst>
      <p:ext uri="{BB962C8B-B14F-4D97-AF65-F5344CB8AC3E}">
        <p14:creationId xmlns:p14="http://schemas.microsoft.com/office/powerpoint/2010/main" val="381800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Copyrighted Content</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A </a:t>
            </a:r>
            <a:r>
              <a:rPr lang="en-US" b="1" dirty="0">
                <a:solidFill>
                  <a:schemeClr val="bg1"/>
                </a:solidFill>
              </a:rPr>
              <a:t>copyright</a:t>
            </a:r>
            <a:r>
              <a:rPr lang="en-US" dirty="0">
                <a:solidFill>
                  <a:schemeClr val="bg1"/>
                </a:solidFill>
              </a:rPr>
              <a:t> is the legal right of the author or other owner of an original work to control the reproduction, distribution, and sale of that work.</a:t>
            </a:r>
          </a:p>
          <a:p>
            <a:r>
              <a:rPr lang="en-US" dirty="0">
                <a:solidFill>
                  <a:schemeClr val="bg1"/>
                </a:solidFill>
              </a:rPr>
              <a:t>A copyright comes into existence as soon as the work is placed into a tangible form, such as a printed copy, an electronic file, or a webpage.</a:t>
            </a:r>
          </a:p>
          <a:p>
            <a:r>
              <a:rPr lang="en-US" dirty="0">
                <a:solidFill>
                  <a:schemeClr val="bg1"/>
                </a:solidFill>
              </a:rPr>
              <a:t>U.S. copyright law has a </a:t>
            </a:r>
            <a:r>
              <a:rPr lang="en-US" b="1" dirty="0">
                <a:solidFill>
                  <a:schemeClr val="bg1"/>
                </a:solidFill>
              </a:rPr>
              <a:t>fair use </a:t>
            </a:r>
            <a:r>
              <a:rPr lang="en-US" dirty="0">
                <a:solidFill>
                  <a:schemeClr val="bg1"/>
                </a:solidFill>
              </a:rPr>
              <a:t>provision that allows a limited amount of copyrighted information to be used for purposes such as news reporting, research, and scholarship.</a:t>
            </a:r>
          </a:p>
          <a:p>
            <a:r>
              <a:rPr lang="en-US" dirty="0">
                <a:solidFill>
                  <a:schemeClr val="bg1"/>
                </a:solidFill>
              </a:rPr>
              <a:t>The source of material used should always be cited.</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43</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318867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9C05-6FF3-42DC-972B-5C2ED298D841}"/>
              </a:ext>
            </a:extLst>
          </p:cNvPr>
          <p:cNvSpPr>
            <a:spLocks noGrp="1"/>
          </p:cNvSpPr>
          <p:nvPr>
            <p:ph type="title"/>
          </p:nvPr>
        </p:nvSpPr>
        <p:spPr/>
        <p:txBody>
          <a:bodyPr/>
          <a:lstStyle/>
          <a:p>
            <a:r>
              <a:rPr lang="en-US" dirty="0">
                <a:solidFill>
                  <a:schemeClr val="bg1"/>
                </a:solidFill>
              </a:rPr>
              <a:t>Objectives</a:t>
            </a:r>
          </a:p>
        </p:txBody>
      </p:sp>
      <p:sp>
        <p:nvSpPr>
          <p:cNvPr id="3" name="Content Placeholder 2">
            <a:extLst>
              <a:ext uri="{FF2B5EF4-FFF2-40B4-BE49-F238E27FC236}">
                <a16:creationId xmlns:a16="http://schemas.microsoft.com/office/drawing/2014/main" id="{62741B73-9606-403B-B5B0-41CEE27C8E92}"/>
              </a:ext>
            </a:extLst>
          </p:cNvPr>
          <p:cNvSpPr>
            <a:spLocks noGrp="1"/>
          </p:cNvSpPr>
          <p:nvPr>
            <p:ph sz="half" idx="1"/>
          </p:nvPr>
        </p:nvSpPr>
        <p:spPr>
          <a:xfrm>
            <a:off x="838200" y="1825625"/>
            <a:ext cx="10515600" cy="4351338"/>
          </a:xfrm>
        </p:spPr>
        <p:txBody>
          <a:bodyPr>
            <a:normAutofit lnSpcReduction="10000"/>
          </a:bodyPr>
          <a:lstStyle/>
          <a:p>
            <a:pPr eaLnBrk="1" hangingPunct="1"/>
            <a:r>
              <a:rPr lang="en-US" sz="3000" dirty="0"/>
              <a:t>Session</a:t>
            </a:r>
            <a:r>
              <a:rPr lang="en-US" dirty="0"/>
              <a:t> 1.2</a:t>
            </a:r>
          </a:p>
          <a:p>
            <a:pPr lvl="1"/>
            <a:r>
              <a:rPr lang="en-US" sz="2200" dirty="0"/>
              <a:t>Use Chrome’s omnibox to complete calculations and conversions</a:t>
            </a:r>
          </a:p>
          <a:p>
            <a:pPr lvl="1"/>
            <a:r>
              <a:rPr lang="en-US" sz="2200" dirty="0"/>
              <a:t>Use Chrome to translate webpages from one language to another</a:t>
            </a:r>
          </a:p>
          <a:p>
            <a:pPr lvl="1"/>
            <a:r>
              <a:rPr lang="en-US" sz="2200" dirty="0"/>
              <a:t>Customize your Chrome browser with extensions and themes</a:t>
            </a:r>
          </a:p>
          <a:p>
            <a:pPr lvl="1"/>
            <a:r>
              <a:rPr lang="en-US" sz="2200" dirty="0"/>
              <a:t>Scroll and zoom webpages easily and efficiently using Chrome</a:t>
            </a:r>
          </a:p>
          <a:p>
            <a:pPr lvl="1"/>
            <a:r>
              <a:rPr lang="en-US" sz="2200" dirty="0"/>
              <a:t>Use the Edge address bar to search</a:t>
            </a:r>
          </a:p>
          <a:p>
            <a:pPr lvl="1"/>
            <a:r>
              <a:rPr lang="en-US" sz="2200" dirty="0"/>
              <a:t>Use the Reading List and Reading View in Edge</a:t>
            </a:r>
          </a:p>
          <a:p>
            <a:pPr lvl="1"/>
            <a:r>
              <a:rPr lang="en-US" sz="2200" dirty="0"/>
              <a:t>Customize Edge by modifying default settings for searching and reading view</a:t>
            </a:r>
          </a:p>
          <a:p>
            <a:pPr lvl="1"/>
            <a:r>
              <a:rPr lang="en-US" sz="2200" dirty="0"/>
              <a:t>Use Edge to make and share web notes</a:t>
            </a:r>
          </a:p>
          <a:p>
            <a:pPr lvl="1"/>
            <a:r>
              <a:rPr lang="en-US" sz="2200"/>
              <a:t>Share </a:t>
            </a:r>
            <a:r>
              <a:rPr lang="en-US" sz="2200" dirty="0"/>
              <a:t>webpages on social media</a:t>
            </a:r>
          </a:p>
          <a:p>
            <a:pPr lvl="1"/>
            <a:r>
              <a:rPr lang="en-US" sz="2200" dirty="0"/>
              <a:t>Customize your Firefox browser with Add-ons</a:t>
            </a:r>
          </a:p>
          <a:p>
            <a:pPr lvl="1"/>
            <a:r>
              <a:rPr lang="en-US" sz="2200" dirty="0"/>
              <a:t>Use the Firefox Find feature</a:t>
            </a:r>
          </a:p>
          <a:p>
            <a:endParaRPr lang="en-US" dirty="0">
              <a:solidFill>
                <a:schemeClr val="bg1"/>
              </a:solidFill>
            </a:endParaRPr>
          </a:p>
        </p:txBody>
      </p:sp>
      <p:sp>
        <p:nvSpPr>
          <p:cNvPr id="5" name="Slide Number Placeholder 4">
            <a:extLst>
              <a:ext uri="{FF2B5EF4-FFF2-40B4-BE49-F238E27FC236}">
                <a16:creationId xmlns:a16="http://schemas.microsoft.com/office/drawing/2014/main" id="{A2D03577-9F98-4383-A0C5-A8AC6CF8711E}"/>
              </a:ext>
            </a:extLst>
          </p:cNvPr>
          <p:cNvSpPr>
            <a:spLocks noGrp="1"/>
          </p:cNvSpPr>
          <p:nvPr>
            <p:ph type="sldNum" sz="quarter" idx="12"/>
          </p:nvPr>
        </p:nvSpPr>
        <p:spPr/>
        <p:txBody>
          <a:bodyPr/>
          <a:lstStyle/>
          <a:p>
            <a:fld id="{D9A66AE9-F9B1-4752-BDE4-7CA220DD02D6}" type="slidenum">
              <a:rPr lang="en-US" smtClean="0"/>
              <a:pPr/>
              <a:t>44</a:t>
            </a:fld>
            <a:endParaRPr lang="en-US" dirty="0"/>
          </a:p>
        </p:txBody>
      </p:sp>
      <p:sp>
        <p:nvSpPr>
          <p:cNvPr id="6" name="Footer Placeholder 5">
            <a:extLst>
              <a:ext uri="{FF2B5EF4-FFF2-40B4-BE49-F238E27FC236}">
                <a16:creationId xmlns:a16="http://schemas.microsoft.com/office/drawing/2014/main" id="{25539566-D6EF-4B3A-821B-01BE9893ADC9}"/>
              </a:ext>
            </a:extLst>
          </p:cNvPr>
          <p:cNvSpPr>
            <a:spLocks noGrp="1"/>
          </p:cNvSpPr>
          <p:nvPr>
            <p:ph type="ftr" sz="quarter" idx="11"/>
          </p:nvPr>
        </p:nvSpPr>
        <p:spPr/>
        <p:txBody>
          <a:bodyPr/>
          <a:lstStyle/>
          <a:p>
            <a:r>
              <a:rPr lang="en-US"/>
              <a:t>CSIS 103 Introduction to the Internet</a:t>
            </a:r>
            <a:endParaRPr lang="en-US" dirty="0"/>
          </a:p>
        </p:txBody>
      </p:sp>
      <p:sp>
        <p:nvSpPr>
          <p:cNvPr id="7" name="Date Placeholder 3">
            <a:extLst>
              <a:ext uri="{FF2B5EF4-FFF2-40B4-BE49-F238E27FC236}">
                <a16:creationId xmlns:a16="http://schemas.microsoft.com/office/drawing/2014/main" id="{D337071A-F73A-4F67-BE97-EFA3B35625B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3179717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More Web Browser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Many browsers such as Chrome, Edge, and Firefox share basic features.</a:t>
            </a:r>
          </a:p>
          <a:p>
            <a:r>
              <a:rPr lang="en-US" dirty="0">
                <a:solidFill>
                  <a:schemeClr val="bg1"/>
                </a:solidFill>
              </a:rPr>
              <a:t>Browsers also have unique features that help them stand apart from their competitors.</a:t>
            </a:r>
          </a:p>
          <a:p>
            <a:r>
              <a:rPr lang="en-US" dirty="0">
                <a:solidFill>
                  <a:schemeClr val="bg1"/>
                </a:solidFill>
              </a:rPr>
              <a:t>Users must investigate and decide which browser</a:t>
            </a:r>
          </a:p>
          <a:p>
            <a:pPr lvl="1"/>
            <a:r>
              <a:rPr lang="en-US" dirty="0">
                <a:solidFill>
                  <a:schemeClr val="bg1"/>
                </a:solidFill>
              </a:rPr>
              <a:t>they are most comfortable using</a:t>
            </a:r>
          </a:p>
          <a:p>
            <a:pPr lvl="1"/>
            <a:r>
              <a:rPr lang="en-US" dirty="0">
                <a:solidFill>
                  <a:schemeClr val="bg1"/>
                </a:solidFill>
              </a:rPr>
              <a:t>seems most intuitive to them</a:t>
            </a:r>
          </a:p>
          <a:p>
            <a:pPr lvl="1"/>
            <a:r>
              <a:rPr lang="en-US" dirty="0">
                <a:solidFill>
                  <a:schemeClr val="bg1"/>
                </a:solidFill>
              </a:rPr>
              <a:t>offers the most efficient and effective experience for user needs</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45</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2317677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Extensions</a:t>
            </a:r>
          </a:p>
          <a:p>
            <a:pPr lvl="1"/>
            <a:r>
              <a:rPr lang="en-US" dirty="0">
                <a:solidFill>
                  <a:schemeClr val="bg1"/>
                </a:solidFill>
              </a:rPr>
              <a:t>Extensions are small programs that can enhance and extend the functionality of your Web browser.</a:t>
            </a:r>
          </a:p>
          <a:p>
            <a:pPr lvl="1"/>
            <a:r>
              <a:rPr lang="en-US" dirty="0">
                <a:solidFill>
                  <a:schemeClr val="bg1"/>
                </a:solidFill>
              </a:rPr>
              <a:t>Extensions are usually quite specific and narrow in their function.</a:t>
            </a:r>
          </a:p>
          <a:p>
            <a:pPr lvl="1"/>
            <a:r>
              <a:rPr lang="en-US" dirty="0">
                <a:solidFill>
                  <a:schemeClr val="bg1"/>
                </a:solidFill>
              </a:rPr>
              <a:t>They have a very small “footprint”, usually appearing as a single icon on the toolbar after they are downloaded and enabled.</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46</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585865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Chrome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Getting the Most Out of the Chrome Omnibox</a:t>
            </a:r>
          </a:p>
          <a:p>
            <a:pPr lvl="1"/>
            <a:r>
              <a:rPr lang="en-US" dirty="0">
                <a:solidFill>
                  <a:schemeClr val="bg1"/>
                </a:solidFill>
              </a:rPr>
              <a:t>The address bar in Chrome is called Omnibox</a:t>
            </a:r>
          </a:p>
          <a:p>
            <a:pPr lvl="1"/>
            <a:r>
              <a:rPr lang="en-US" dirty="0">
                <a:solidFill>
                  <a:schemeClr val="bg1"/>
                </a:solidFill>
              </a:rPr>
              <a:t>Omnibox can be used to meet a variety of needs, including as a</a:t>
            </a:r>
          </a:p>
          <a:p>
            <a:pPr lvl="2"/>
            <a:r>
              <a:rPr lang="en-US" dirty="0">
                <a:solidFill>
                  <a:schemeClr val="bg1"/>
                </a:solidFill>
              </a:rPr>
              <a:t>Calculator</a:t>
            </a:r>
          </a:p>
          <a:p>
            <a:pPr lvl="2"/>
            <a:r>
              <a:rPr lang="en-US" dirty="0">
                <a:solidFill>
                  <a:schemeClr val="bg1"/>
                </a:solidFill>
              </a:rPr>
              <a:t>Conversion tool</a:t>
            </a:r>
          </a:p>
          <a:p>
            <a:r>
              <a:rPr lang="en-US" dirty="0">
                <a:solidFill>
                  <a:schemeClr val="bg1"/>
                </a:solidFill>
              </a:rPr>
              <a:t>Using Chrome on Foreign Language Websites</a:t>
            </a:r>
          </a:p>
          <a:p>
            <a:pPr lvl="1"/>
            <a:r>
              <a:rPr lang="en-US" dirty="0">
                <a:solidFill>
                  <a:schemeClr val="bg1"/>
                </a:solidFill>
              </a:rPr>
              <a:t>Chrome can translate a website from one language to another.</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47</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74523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Chrome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fontScale="92500" lnSpcReduction="10000"/>
          </a:bodyPr>
          <a:lstStyle/>
          <a:p>
            <a:r>
              <a:rPr lang="en-US" dirty="0">
                <a:solidFill>
                  <a:schemeClr val="bg1"/>
                </a:solidFill>
              </a:rPr>
              <a:t>Using Chrome Efficiently</a:t>
            </a:r>
          </a:p>
          <a:p>
            <a:pPr lvl="1"/>
            <a:r>
              <a:rPr lang="en-US" dirty="0">
                <a:solidFill>
                  <a:schemeClr val="bg1"/>
                </a:solidFill>
              </a:rPr>
              <a:t>Chrome provides some methods for controlled scrolling.</a:t>
            </a:r>
          </a:p>
          <a:p>
            <a:pPr lvl="2"/>
            <a:r>
              <a:rPr lang="en-US" dirty="0">
                <a:solidFill>
                  <a:schemeClr val="bg1"/>
                </a:solidFill>
              </a:rPr>
              <a:t>Space bar: scrolls down one page</a:t>
            </a:r>
          </a:p>
          <a:p>
            <a:pPr lvl="2"/>
            <a:r>
              <a:rPr lang="en-US" dirty="0">
                <a:solidFill>
                  <a:schemeClr val="bg1"/>
                </a:solidFill>
              </a:rPr>
              <a:t>Shift key: scrolls up one page</a:t>
            </a:r>
          </a:p>
          <a:p>
            <a:pPr lvl="2"/>
            <a:r>
              <a:rPr lang="en-US" dirty="0">
                <a:solidFill>
                  <a:schemeClr val="bg1"/>
                </a:solidFill>
              </a:rPr>
              <a:t>Ctrl key and + key: zooms in 500% limit)</a:t>
            </a:r>
          </a:p>
          <a:p>
            <a:pPr lvl="2"/>
            <a:r>
              <a:rPr lang="en-US" dirty="0">
                <a:solidFill>
                  <a:schemeClr val="bg1"/>
                </a:solidFill>
              </a:rPr>
              <a:t>Ctrl key and – key: zooms out (25% limit)</a:t>
            </a:r>
          </a:p>
          <a:p>
            <a:pPr lvl="2"/>
            <a:r>
              <a:rPr lang="en-US" dirty="0">
                <a:solidFill>
                  <a:schemeClr val="bg1"/>
                </a:solidFill>
              </a:rPr>
              <a:t>Click the zoom icon, click Reset to default in the Zoom box to reset the page to 100%</a:t>
            </a:r>
          </a:p>
          <a:p>
            <a:r>
              <a:rPr lang="en-US" dirty="0">
                <a:solidFill>
                  <a:schemeClr val="bg1"/>
                </a:solidFill>
              </a:rPr>
              <a:t>Customizing Chrome</a:t>
            </a:r>
          </a:p>
          <a:p>
            <a:pPr lvl="1"/>
            <a:r>
              <a:rPr lang="en-US" dirty="0">
                <a:solidFill>
                  <a:schemeClr val="bg1"/>
                </a:solidFill>
              </a:rPr>
              <a:t>Users can customize their Chrome browser using a </a:t>
            </a:r>
            <a:r>
              <a:rPr lang="en-US" b="1" dirty="0">
                <a:solidFill>
                  <a:schemeClr val="bg1"/>
                </a:solidFill>
              </a:rPr>
              <a:t>theme</a:t>
            </a:r>
            <a:r>
              <a:rPr lang="en-US" dirty="0">
                <a:solidFill>
                  <a:schemeClr val="bg1"/>
                </a:solidFill>
              </a:rPr>
              <a:t>, which</a:t>
            </a:r>
            <a:r>
              <a:rPr lang="en-US" b="1" dirty="0">
                <a:solidFill>
                  <a:schemeClr val="bg1"/>
                </a:solidFill>
              </a:rPr>
              <a:t> </a:t>
            </a:r>
            <a:r>
              <a:rPr lang="en-US" dirty="0">
                <a:solidFill>
                  <a:schemeClr val="bg1"/>
                </a:solidFill>
              </a:rPr>
              <a:t>is usually centered on a particular image or idea and makes the browser experience feel more personal and fun.</a:t>
            </a:r>
          </a:p>
          <a:p>
            <a:pPr lvl="1"/>
            <a:r>
              <a:rPr lang="en-US" dirty="0">
                <a:solidFill>
                  <a:schemeClr val="bg1"/>
                </a:solidFill>
              </a:rPr>
              <a:t>Themes have a distinct color palette and an identifiable style that reflect a user’s personality and interests.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48</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3554483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Edge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Edge is the pre-loaded Microsoft browser</a:t>
            </a:r>
          </a:p>
          <a:p>
            <a:pPr lvl="1"/>
            <a:r>
              <a:rPr lang="en-US">
                <a:solidFill>
                  <a:schemeClr val="bg1"/>
                </a:solidFill>
              </a:rPr>
              <a:t>On </a:t>
            </a:r>
            <a:r>
              <a:rPr lang="en-US" dirty="0">
                <a:solidFill>
                  <a:schemeClr val="bg1"/>
                </a:solidFill>
              </a:rPr>
              <a:t>new Windows 10 &amp; 11 machines; it will not run on machines running Windows versions prior to Windows 10.</a:t>
            </a:r>
          </a:p>
          <a:p>
            <a:r>
              <a:rPr lang="en-US" dirty="0">
                <a:solidFill>
                  <a:schemeClr val="bg1"/>
                </a:solidFill>
              </a:rPr>
              <a:t>Edge comes with the operating system.</a:t>
            </a:r>
          </a:p>
          <a:p>
            <a:r>
              <a:rPr lang="en-US" dirty="0">
                <a:solidFill>
                  <a:schemeClr val="bg1"/>
                </a:solidFill>
              </a:rPr>
              <a:t>Searching from Edge Address Bar</a:t>
            </a:r>
          </a:p>
          <a:p>
            <a:pPr lvl="1"/>
            <a:r>
              <a:rPr lang="en-US" dirty="0">
                <a:solidFill>
                  <a:schemeClr val="bg1"/>
                </a:solidFill>
              </a:rPr>
              <a:t>Uses the Bing search engine by default</a:t>
            </a:r>
          </a:p>
          <a:p>
            <a:pPr lvl="1"/>
            <a:r>
              <a:rPr lang="en-US" dirty="0">
                <a:solidFill>
                  <a:schemeClr val="bg1"/>
                </a:solidFill>
              </a:rPr>
              <a:t>Displays the answer to a question entered in the search bar as the first hit in the results page and may include links to additional information; other hits follow the answer box</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49</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343823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704441-A4FB-4382-8FA9-12D36EAB670B}"/>
              </a:ext>
            </a:extLst>
          </p:cNvPr>
          <p:cNvSpPr/>
          <p:nvPr/>
        </p:nvSpPr>
        <p:spPr>
          <a:xfrm>
            <a:off x="4899804" y="1706497"/>
            <a:ext cx="7138225" cy="40344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4158006" cy="4351338"/>
          </a:xfrm>
        </p:spPr>
        <p:txBody>
          <a:bodyPr>
            <a:normAutofit/>
          </a:bodyPr>
          <a:lstStyle/>
          <a:p>
            <a:pPr>
              <a:lnSpc>
                <a:spcPct val="90000"/>
              </a:lnSpc>
              <a:spcAft>
                <a:spcPct val="20000"/>
              </a:spcAft>
            </a:pPr>
            <a:r>
              <a:rPr lang="en-US" dirty="0">
                <a:solidFill>
                  <a:schemeClr val="bg1"/>
                </a:solidFill>
                <a:ea typeface="ＭＳ Ｐゴシック" charset="-128"/>
              </a:rPr>
              <a:t>When networks are connected to each other, the system is called an </a:t>
            </a:r>
            <a:r>
              <a:rPr lang="en-US" b="1" dirty="0">
                <a:solidFill>
                  <a:schemeClr val="bg1"/>
                </a:solidFill>
                <a:ea typeface="ＭＳ Ｐゴシック" charset="-128"/>
              </a:rPr>
              <a:t>interconnected network </a:t>
            </a:r>
            <a:r>
              <a:rPr lang="en-US" dirty="0">
                <a:solidFill>
                  <a:schemeClr val="bg1"/>
                </a:solidFill>
                <a:ea typeface="ＭＳ Ｐゴシック" charset="-128"/>
              </a:rPr>
              <a:t>or </a:t>
            </a:r>
            <a:r>
              <a:rPr lang="en-US" b="1" dirty="0">
                <a:solidFill>
                  <a:schemeClr val="bg1"/>
                </a:solidFill>
                <a:ea typeface="ＭＳ Ｐゴシック" charset="-128"/>
              </a:rPr>
              <a:t>intranet </a:t>
            </a:r>
            <a:r>
              <a:rPr lang="en-US" dirty="0">
                <a:solidFill>
                  <a:schemeClr val="bg1"/>
                </a:solidFill>
                <a:ea typeface="ＭＳ Ｐゴシック" charset="-128"/>
              </a:rPr>
              <a:t>(with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8" name="Picture 7" descr="Diagram&#10;&#10;Description automatically generated">
            <a:extLst>
              <a:ext uri="{FF2B5EF4-FFF2-40B4-BE49-F238E27FC236}">
                <a16:creationId xmlns:a16="http://schemas.microsoft.com/office/drawing/2014/main" id="{40D9F4A6-02E7-4DBF-B74A-4110B3743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205" y="1825624"/>
            <a:ext cx="6906585" cy="3796173"/>
          </a:xfrm>
          <a:prstGeom prst="rect">
            <a:avLst/>
          </a:prstGeom>
        </p:spPr>
      </p:pic>
    </p:spTree>
    <p:extLst>
      <p:ext uri="{BB962C8B-B14F-4D97-AF65-F5344CB8AC3E}">
        <p14:creationId xmlns:p14="http://schemas.microsoft.com/office/powerpoint/2010/main" val="1590093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Edge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lnSpcReduction="10000"/>
          </a:bodyPr>
          <a:lstStyle/>
          <a:p>
            <a:r>
              <a:rPr lang="en-US" dirty="0">
                <a:solidFill>
                  <a:schemeClr val="bg1"/>
                </a:solidFill>
              </a:rPr>
              <a:t>Changing How Edge Searches the Web</a:t>
            </a:r>
          </a:p>
          <a:p>
            <a:pPr lvl="1"/>
            <a:r>
              <a:rPr lang="en-US" dirty="0">
                <a:solidFill>
                  <a:schemeClr val="bg1"/>
                </a:solidFill>
              </a:rPr>
              <a:t>You can change the setting to a different search engine when you don’t want to use Bing as the default search engine</a:t>
            </a:r>
          </a:p>
          <a:p>
            <a:pPr lvl="2"/>
            <a:r>
              <a:rPr lang="en-US" dirty="0">
                <a:solidFill>
                  <a:schemeClr val="bg1"/>
                </a:solidFill>
              </a:rPr>
              <a:t>Navigate to the search engine you want to use as your default search engine in Bing</a:t>
            </a:r>
          </a:p>
          <a:p>
            <a:pPr lvl="2"/>
            <a:r>
              <a:rPr lang="en-US" dirty="0">
                <a:solidFill>
                  <a:schemeClr val="bg1"/>
                </a:solidFill>
              </a:rPr>
              <a:t>Usually go to the advanced settings for the search engine, be sure the search engine you want is selected</a:t>
            </a:r>
          </a:p>
          <a:p>
            <a:pPr lvl="2"/>
            <a:r>
              <a:rPr lang="en-US" dirty="0">
                <a:solidFill>
                  <a:schemeClr val="bg1"/>
                </a:solidFill>
              </a:rPr>
              <a:t>Click Add as default (or similar command)</a:t>
            </a:r>
          </a:p>
          <a:p>
            <a:pPr lvl="2"/>
            <a:r>
              <a:rPr lang="en-US" dirty="0">
                <a:solidFill>
                  <a:schemeClr val="bg1"/>
                </a:solidFill>
              </a:rPr>
              <a:t>The next time you use Edge to conduct a search, the search will be conducted using the search engine you set as the default</a:t>
            </a:r>
          </a:p>
          <a:p>
            <a:pPr lvl="1"/>
            <a:r>
              <a:rPr lang="en-US" dirty="0">
                <a:solidFill>
                  <a:schemeClr val="bg1"/>
                </a:solidFill>
              </a:rPr>
              <a:t>Edge Reading List and Reading View</a:t>
            </a:r>
          </a:p>
          <a:p>
            <a:pPr lvl="2"/>
            <a:r>
              <a:rPr lang="en-US" dirty="0">
                <a:solidFill>
                  <a:schemeClr val="bg1"/>
                </a:solidFill>
              </a:rPr>
              <a:t>Reading List helps users manage their online reading</a:t>
            </a:r>
          </a:p>
          <a:p>
            <a:pPr lvl="2"/>
            <a:r>
              <a:rPr lang="en-US" dirty="0">
                <a:solidFill>
                  <a:schemeClr val="bg1"/>
                </a:solidFill>
              </a:rPr>
              <a:t>Reading View provides a streamlined and less cluttered view of the selected reading material</a:t>
            </a:r>
          </a:p>
          <a:p>
            <a:pPr lvl="1"/>
            <a:endParaRPr lang="en-US" dirty="0">
              <a:solidFill>
                <a:schemeClr val="bg1"/>
              </a:solidFill>
            </a:endParaRPr>
          </a:p>
          <a:p>
            <a:pPr marL="2286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50</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1635506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Edge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5922818" cy="4351338"/>
          </a:xfrm>
        </p:spPr>
        <p:txBody>
          <a:bodyPr>
            <a:normAutofit fontScale="92500" lnSpcReduction="20000"/>
          </a:bodyPr>
          <a:lstStyle/>
          <a:p>
            <a:r>
              <a:rPr lang="en-US" dirty="0">
                <a:solidFill>
                  <a:schemeClr val="bg1"/>
                </a:solidFill>
              </a:rPr>
              <a:t>Using Edge to Annotate and Share Webpages</a:t>
            </a:r>
          </a:p>
          <a:p>
            <a:pPr lvl="1"/>
            <a:r>
              <a:rPr lang="en-US" dirty="0">
                <a:solidFill>
                  <a:schemeClr val="bg1"/>
                </a:solidFill>
              </a:rPr>
              <a:t>Note compose is an Edge feature that let’s you make annotations to a webpage using the following</a:t>
            </a:r>
          </a:p>
          <a:p>
            <a:pPr lvl="2"/>
            <a:r>
              <a:rPr lang="en-US" dirty="0">
                <a:solidFill>
                  <a:schemeClr val="bg1"/>
                </a:solidFill>
              </a:rPr>
              <a:t> a pen (with multiple colors)</a:t>
            </a:r>
          </a:p>
          <a:p>
            <a:pPr lvl="2"/>
            <a:r>
              <a:rPr lang="en-US" dirty="0">
                <a:solidFill>
                  <a:schemeClr val="bg1"/>
                </a:solidFill>
              </a:rPr>
              <a:t> a highlighter (also with multiple colors)</a:t>
            </a:r>
          </a:p>
          <a:p>
            <a:pPr lvl="2"/>
            <a:r>
              <a:rPr lang="en-US" dirty="0">
                <a:solidFill>
                  <a:schemeClr val="bg1"/>
                </a:solidFill>
              </a:rPr>
              <a:t>text notes</a:t>
            </a:r>
          </a:p>
          <a:p>
            <a:pPr lvl="1"/>
            <a:r>
              <a:rPr lang="en-US" dirty="0">
                <a:solidFill>
                  <a:schemeClr val="bg1"/>
                </a:solidFill>
              </a:rPr>
              <a:t>Use the shortcut </a:t>
            </a:r>
            <a:r>
              <a:rPr lang="en-US" dirty="0" err="1">
                <a:solidFill>
                  <a:schemeClr val="bg1"/>
                </a:solidFill>
              </a:rPr>
              <a:t>Ctrl+Shift+S</a:t>
            </a:r>
            <a:r>
              <a:rPr lang="en-US" dirty="0">
                <a:solidFill>
                  <a:schemeClr val="bg1"/>
                </a:solidFill>
              </a:rPr>
              <a:t> or click </a:t>
            </a:r>
            <a:r>
              <a:rPr lang="en-US" b="1" i="1" dirty="0">
                <a:solidFill>
                  <a:schemeClr val="bg1"/>
                </a:solidFill>
              </a:rPr>
              <a:t>Settings and more </a:t>
            </a:r>
            <a:r>
              <a:rPr lang="en-US" dirty="0">
                <a:solidFill>
                  <a:schemeClr val="bg1"/>
                </a:solidFill>
              </a:rPr>
              <a:t>button</a:t>
            </a:r>
          </a:p>
          <a:p>
            <a:pPr lvl="1"/>
            <a:r>
              <a:rPr lang="en-US" dirty="0">
                <a:solidFill>
                  <a:schemeClr val="bg1"/>
                </a:solidFill>
              </a:rPr>
              <a:t>Click </a:t>
            </a:r>
            <a:r>
              <a:rPr lang="en-US" b="1" i="1" dirty="0">
                <a:solidFill>
                  <a:schemeClr val="bg1"/>
                </a:solidFill>
              </a:rPr>
              <a:t>Web capture </a:t>
            </a:r>
            <a:r>
              <a:rPr lang="en-US" dirty="0">
                <a:solidFill>
                  <a:schemeClr val="bg1"/>
                </a:solidFill>
              </a:rPr>
              <a:t>on the menu that appears</a:t>
            </a:r>
          </a:p>
          <a:p>
            <a:pPr lvl="2"/>
            <a:r>
              <a:rPr lang="en-US" dirty="0">
                <a:solidFill>
                  <a:schemeClr val="bg1"/>
                </a:solidFill>
              </a:rPr>
              <a:t>click </a:t>
            </a:r>
            <a:r>
              <a:rPr lang="en-US" b="1" i="1">
                <a:solidFill>
                  <a:schemeClr val="bg1"/>
                </a:solidFill>
              </a:rPr>
              <a:t>Capture Area </a:t>
            </a:r>
            <a:r>
              <a:rPr lang="en-US" dirty="0">
                <a:solidFill>
                  <a:schemeClr val="bg1"/>
                </a:solidFill>
              </a:rPr>
              <a:t>or </a:t>
            </a:r>
            <a:r>
              <a:rPr lang="en-US" b="1" i="1" dirty="0">
                <a:solidFill>
                  <a:schemeClr val="bg1"/>
                </a:solidFill>
              </a:rPr>
              <a:t>Capture full page</a:t>
            </a:r>
          </a:p>
          <a:p>
            <a:pPr lvl="2"/>
            <a:endParaRPr lang="en-US" dirty="0">
              <a:solidFill>
                <a:schemeClr val="bg1"/>
              </a:solidFill>
            </a:endParaRPr>
          </a:p>
          <a:p>
            <a:pPr lvl="1"/>
            <a:r>
              <a:rPr lang="en-US" dirty="0">
                <a:solidFill>
                  <a:schemeClr val="bg1"/>
                </a:solidFill>
              </a:rPr>
              <a:t>You can clip and copy your notes and share them in a variety of ways.</a:t>
            </a:r>
          </a:p>
          <a:p>
            <a:pPr lvl="1"/>
            <a:endParaRPr lang="en-US" dirty="0">
              <a:solidFill>
                <a:schemeClr val="bg1"/>
              </a:solidFill>
            </a:endParaRPr>
          </a:p>
          <a:p>
            <a:pPr marL="2286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51</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a:extLst>
              <a:ext uri="{FF2B5EF4-FFF2-40B4-BE49-F238E27FC236}">
                <a16:creationId xmlns:a16="http://schemas.microsoft.com/office/drawing/2014/main" id="{7A5CE0D2-82AB-412A-9C9B-A61BA54D292B}"/>
              </a:ext>
            </a:extLst>
          </p:cNvPr>
          <p:cNvPicPr>
            <a:picLocks noChangeAspect="1"/>
          </p:cNvPicPr>
          <p:nvPr/>
        </p:nvPicPr>
        <p:blipFill>
          <a:blip r:embed="rId2"/>
          <a:stretch>
            <a:fillRect/>
          </a:stretch>
        </p:blipFill>
        <p:spPr>
          <a:xfrm>
            <a:off x="6867670" y="1664093"/>
            <a:ext cx="4803947" cy="4718853"/>
          </a:xfrm>
          <a:prstGeom prst="rect">
            <a:avLst/>
          </a:prstGeom>
        </p:spPr>
      </p:pic>
    </p:spTree>
    <p:extLst>
      <p:ext uri="{BB962C8B-B14F-4D97-AF65-F5344CB8AC3E}">
        <p14:creationId xmlns:p14="http://schemas.microsoft.com/office/powerpoint/2010/main" val="623693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Edge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5922818" cy="4351338"/>
          </a:xfrm>
        </p:spPr>
        <p:txBody>
          <a:bodyPr>
            <a:normAutofit/>
          </a:bodyPr>
          <a:lstStyle/>
          <a:p>
            <a:r>
              <a:rPr lang="en-US" dirty="0">
                <a:solidFill>
                  <a:schemeClr val="bg1"/>
                </a:solidFill>
              </a:rPr>
              <a:t>Reading View</a:t>
            </a:r>
          </a:p>
          <a:p>
            <a:pPr lvl="1"/>
            <a:r>
              <a:rPr lang="en-US" dirty="0">
                <a:solidFill>
                  <a:schemeClr val="bg1"/>
                </a:solidFill>
              </a:rPr>
              <a:t>The default setting for Reading View is one of sixteen possible configurations. </a:t>
            </a:r>
          </a:p>
          <a:p>
            <a:pPr lvl="1"/>
            <a:r>
              <a:rPr lang="en-US" dirty="0">
                <a:solidFill>
                  <a:schemeClr val="bg1"/>
                </a:solidFill>
              </a:rPr>
              <a:t>You can customize Edge to find a combination of style and font size that best suits your needs.</a:t>
            </a:r>
          </a:p>
          <a:p>
            <a:pPr lvl="1"/>
            <a:endParaRPr lang="en-US" dirty="0">
              <a:solidFill>
                <a:schemeClr val="bg1"/>
              </a:solidFill>
            </a:endParaRPr>
          </a:p>
          <a:p>
            <a:pPr marL="2286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52</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8194" name="Picture 2">
            <a:extLst>
              <a:ext uri="{FF2B5EF4-FFF2-40B4-BE49-F238E27FC236}">
                <a16:creationId xmlns:a16="http://schemas.microsoft.com/office/drawing/2014/main" id="{A920BF98-8C57-4051-909B-3816B771D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4" y="2367012"/>
            <a:ext cx="433387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67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Firefox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Firefox is an open-source, free web browser software developed by the Mozilla Foundation.</a:t>
            </a:r>
          </a:p>
          <a:p>
            <a:r>
              <a:rPr lang="en-US" b="1" dirty="0">
                <a:solidFill>
                  <a:schemeClr val="bg1"/>
                </a:solidFill>
              </a:rPr>
              <a:t>Open-source </a:t>
            </a:r>
            <a:r>
              <a:rPr lang="en-US" dirty="0">
                <a:solidFill>
                  <a:schemeClr val="bg1"/>
                </a:solidFill>
              </a:rPr>
              <a:t>means that the copyright holder, in this case Mozilla, has given others the rights to study, modify, and distribute its software.</a:t>
            </a:r>
          </a:p>
          <a:p>
            <a:r>
              <a:rPr lang="en-US" dirty="0">
                <a:solidFill>
                  <a:schemeClr val="bg1"/>
                </a:solidFill>
              </a:rPr>
              <a:t>Customizing Firefox</a:t>
            </a:r>
          </a:p>
          <a:p>
            <a:pPr lvl="1"/>
            <a:r>
              <a:rPr lang="en-US" dirty="0">
                <a:solidFill>
                  <a:schemeClr val="bg1"/>
                </a:solidFill>
              </a:rPr>
              <a:t>Allows for easy drag-and-drop modifications to its main menu of choices, allowing users to customize the menu to suit their particular needs</a:t>
            </a:r>
          </a:p>
          <a:p>
            <a:pPr lvl="1"/>
            <a:r>
              <a:rPr lang="en-US" dirty="0">
                <a:solidFill>
                  <a:schemeClr val="bg1"/>
                </a:solidFill>
              </a:rPr>
              <a:t>Uses Add-ons (similar to Chrome’s extensions) to enhance and extend the functionality of the Firefox browser</a:t>
            </a:r>
          </a:p>
          <a:p>
            <a:pPr lvl="1"/>
            <a:endParaRPr lang="en-US" dirty="0">
              <a:solidFill>
                <a:schemeClr val="bg1"/>
              </a:solidFill>
            </a:endParaRPr>
          </a:p>
          <a:p>
            <a:pPr marL="2286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53</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spTree>
    <p:extLst>
      <p:ext uri="{BB962C8B-B14F-4D97-AF65-F5344CB8AC3E}">
        <p14:creationId xmlns:p14="http://schemas.microsoft.com/office/powerpoint/2010/main" val="228961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Advanced Brave/Tor Features</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p:txBody>
          <a:bodyPr>
            <a:normAutofit/>
          </a:bodyPr>
          <a:lstStyle/>
          <a:p>
            <a:r>
              <a:rPr lang="en-US" dirty="0">
                <a:solidFill>
                  <a:schemeClr val="bg1"/>
                </a:solidFill>
              </a:rPr>
              <a:t>Brave</a:t>
            </a:r>
          </a:p>
          <a:p>
            <a:pPr lvl="1"/>
            <a:r>
              <a:rPr lang="en-US" dirty="0">
                <a:solidFill>
                  <a:schemeClr val="bg1"/>
                </a:solidFill>
              </a:rPr>
              <a:t>Developed by </a:t>
            </a:r>
            <a:r>
              <a:rPr lang="en-US" dirty="0">
                <a:solidFill>
                  <a:schemeClr val="tx1">
                    <a:lumMod val="75000"/>
                    <a:lumOff val="25000"/>
                  </a:schemeClr>
                </a:solidFill>
                <a:hlinkClick r:id="rId2"/>
              </a:rPr>
              <a:t>Brendan </a:t>
            </a:r>
            <a:r>
              <a:rPr lang="en-US" dirty="0" err="1">
                <a:solidFill>
                  <a:schemeClr val="tx1">
                    <a:lumMod val="75000"/>
                    <a:lumOff val="25000"/>
                  </a:schemeClr>
                </a:solidFill>
                <a:hlinkClick r:id="rId2"/>
              </a:rPr>
              <a:t>Eich</a:t>
            </a:r>
            <a:r>
              <a:rPr lang="en-US" dirty="0">
                <a:solidFill>
                  <a:schemeClr val="tx1">
                    <a:lumMod val="75000"/>
                    <a:lumOff val="25000"/>
                  </a:schemeClr>
                </a:solidFill>
                <a:hlinkClick r:id="rId2"/>
              </a:rPr>
              <a:t> (Wikipedia page)</a:t>
            </a:r>
          </a:p>
          <a:p>
            <a:pPr lvl="1"/>
            <a:r>
              <a:rPr lang="en-US" dirty="0">
                <a:solidFill>
                  <a:schemeClr val="bg1"/>
                </a:solidFill>
                <a:hlinkClick r:id="rId3"/>
              </a:rPr>
              <a:t>A brief History of JavaScript </a:t>
            </a:r>
            <a:r>
              <a:rPr lang="en-US" dirty="0">
                <a:solidFill>
                  <a:schemeClr val="bg1"/>
                </a:solidFill>
              </a:rPr>
              <a:t>(YouTube video)</a:t>
            </a:r>
          </a:p>
          <a:p>
            <a:pPr lvl="1"/>
            <a:endParaRPr lang="en-US" dirty="0">
              <a:solidFill>
                <a:schemeClr val="bg1"/>
              </a:solidFill>
            </a:endParaRPr>
          </a:p>
          <a:p>
            <a:r>
              <a:rPr lang="en-US" dirty="0">
                <a:solidFill>
                  <a:schemeClr val="bg1"/>
                </a:solidFill>
              </a:rPr>
              <a:t>TOR</a:t>
            </a:r>
          </a:p>
          <a:p>
            <a:pPr lvl="1"/>
            <a:r>
              <a:rPr lang="en-US" dirty="0">
                <a:solidFill>
                  <a:schemeClr val="bg1"/>
                </a:solidFill>
              </a:rPr>
              <a:t>Built-In Virtual Private Network (VPN)</a:t>
            </a:r>
          </a:p>
          <a:p>
            <a:pPr lvl="2"/>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54</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7" name="Picture 6" descr="Logo, icon&#10;&#10;Description automatically generated">
            <a:extLst>
              <a:ext uri="{FF2B5EF4-FFF2-40B4-BE49-F238E27FC236}">
                <a16:creationId xmlns:a16="http://schemas.microsoft.com/office/drawing/2014/main" id="{7B6C4055-EC64-464A-BEBC-8C8A4B1B0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944" y="1842642"/>
            <a:ext cx="1244186" cy="145786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510E4739-61E7-4F6C-8517-2F6A336F8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6287" y="3683524"/>
            <a:ext cx="1428750" cy="866775"/>
          </a:xfrm>
          <a:prstGeom prst="rect">
            <a:avLst/>
          </a:prstGeom>
        </p:spPr>
      </p:pic>
    </p:spTree>
    <p:extLst>
      <p:ext uri="{BB962C8B-B14F-4D97-AF65-F5344CB8AC3E}">
        <p14:creationId xmlns:p14="http://schemas.microsoft.com/office/powerpoint/2010/main" val="296385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5373524" cy="4214957"/>
          </a:xfrm>
        </p:spPr>
        <p:txBody>
          <a:bodyPr>
            <a:normAutofit/>
          </a:bodyPr>
          <a:lstStyle/>
          <a:p>
            <a:pPr>
              <a:lnSpc>
                <a:spcPct val="90000"/>
              </a:lnSpc>
              <a:spcAft>
                <a:spcPct val="20000"/>
              </a:spcAft>
            </a:pPr>
            <a:r>
              <a:rPr lang="en-US" dirty="0">
                <a:solidFill>
                  <a:schemeClr val="bg1"/>
                </a:solidFill>
                <a:ea typeface="ＭＳ Ｐゴシック" charset="-128"/>
              </a:rPr>
              <a:t>The </a:t>
            </a:r>
            <a:r>
              <a:rPr lang="en-US" b="1" dirty="0">
                <a:solidFill>
                  <a:schemeClr val="bg1"/>
                </a:solidFill>
                <a:ea typeface="ＭＳ Ｐゴシック" charset="-128"/>
              </a:rPr>
              <a:t>Internet </a:t>
            </a:r>
            <a:r>
              <a:rPr lang="en-US" dirty="0">
                <a:solidFill>
                  <a:schemeClr val="bg1"/>
                </a:solidFill>
                <a:ea typeface="ＭＳ Ｐゴシック" charset="-128"/>
              </a:rPr>
              <a:t>(with an uppercase “I”) is a specific interconnected network that connects computers all over the world using a common set of interconnection standards</a:t>
            </a:r>
          </a:p>
          <a:p>
            <a:pPr lvl="1">
              <a:lnSpc>
                <a:spcPct val="90000"/>
              </a:lnSpc>
              <a:spcAft>
                <a:spcPct val="20000"/>
              </a:spcAft>
            </a:pPr>
            <a:r>
              <a:rPr lang="en-US" dirty="0">
                <a:solidFill>
                  <a:schemeClr val="bg1"/>
                </a:solidFill>
                <a:ea typeface="ＭＳ Ｐゴシック" charset="-128"/>
              </a:rPr>
              <a:t>Associated Press (AP) has a new style guide which has the word </a:t>
            </a:r>
            <a:r>
              <a:rPr lang="en-US" b="1" dirty="0">
                <a:solidFill>
                  <a:schemeClr val="bg1"/>
                </a:solidFill>
                <a:ea typeface="ＭＳ Ｐゴシック" charset="-128"/>
              </a:rPr>
              <a:t>internet</a:t>
            </a:r>
            <a:r>
              <a:rPr lang="en-US" dirty="0">
                <a:solidFill>
                  <a:schemeClr val="bg1"/>
                </a:solidFill>
                <a:ea typeface="ＭＳ Ｐゴシック" charset="-128"/>
              </a:rPr>
              <a:t> with a lower-case “</a:t>
            </a:r>
            <a:r>
              <a:rPr lang="en-US" dirty="0" err="1">
                <a:solidFill>
                  <a:schemeClr val="bg1"/>
                </a:solidFill>
                <a:ea typeface="ＭＳ Ｐゴシック" charset="-128"/>
              </a:rPr>
              <a:t>i</a:t>
            </a:r>
            <a:r>
              <a:rPr lang="en-US" dirty="0">
                <a:solidFill>
                  <a:schemeClr val="bg1"/>
                </a:solidFill>
                <a:ea typeface="ＭＳ Ｐゴシック" charset="-128"/>
              </a:rPr>
              <a:t>”</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6</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17" name="Picture 16" descr="Timeline&#10;&#10;Description automatically generated">
            <a:extLst>
              <a:ext uri="{FF2B5EF4-FFF2-40B4-BE49-F238E27FC236}">
                <a16:creationId xmlns:a16="http://schemas.microsoft.com/office/drawing/2014/main" id="{4B375BC9-FBF7-43A4-885A-2FDAABC3A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6456">
            <a:off x="9362928" y="1940439"/>
            <a:ext cx="2181225" cy="1095375"/>
          </a:xfrm>
          <a:prstGeom prst="rect">
            <a:avLst/>
          </a:prstGeom>
        </p:spPr>
      </p:pic>
      <p:pic>
        <p:nvPicPr>
          <p:cNvPr id="19" name="Picture 18" descr="Timeline&#10;&#10;Description automatically generated">
            <a:extLst>
              <a:ext uri="{FF2B5EF4-FFF2-40B4-BE49-F238E27FC236}">
                <a16:creationId xmlns:a16="http://schemas.microsoft.com/office/drawing/2014/main" id="{9FFDD2BB-0148-411B-9E69-160DCC8B4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315" y="4866698"/>
            <a:ext cx="2181225" cy="1095375"/>
          </a:xfrm>
          <a:prstGeom prst="rect">
            <a:avLst/>
          </a:prstGeom>
        </p:spPr>
      </p:pic>
      <p:pic>
        <p:nvPicPr>
          <p:cNvPr id="21" name="Picture 20" descr="Timeline&#10;&#10;Description automatically generated">
            <a:extLst>
              <a:ext uri="{FF2B5EF4-FFF2-40B4-BE49-F238E27FC236}">
                <a16:creationId xmlns:a16="http://schemas.microsoft.com/office/drawing/2014/main" id="{31FBEA52-EEEF-4A0C-9ED7-9C3C1FB13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28230">
            <a:off x="6316426" y="2192646"/>
            <a:ext cx="2181225" cy="1095375"/>
          </a:xfrm>
          <a:prstGeom prst="rect">
            <a:avLst/>
          </a:prstGeom>
        </p:spPr>
      </p:pic>
      <p:pic>
        <p:nvPicPr>
          <p:cNvPr id="23" name="Picture 22" descr="A picture containing silhouette&#10;&#10;Description automatically generated">
            <a:extLst>
              <a:ext uri="{FF2B5EF4-FFF2-40B4-BE49-F238E27FC236}">
                <a16:creationId xmlns:a16="http://schemas.microsoft.com/office/drawing/2014/main" id="{70EFB658-8D2F-4CB0-9613-131E53FE1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090" y="2631562"/>
            <a:ext cx="4133096" cy="2389637"/>
          </a:xfrm>
          <a:prstGeom prst="rect">
            <a:avLst/>
          </a:prstGeom>
        </p:spPr>
      </p:pic>
      <p:sp>
        <p:nvSpPr>
          <p:cNvPr id="24" name="TextBox 23">
            <a:extLst>
              <a:ext uri="{FF2B5EF4-FFF2-40B4-BE49-F238E27FC236}">
                <a16:creationId xmlns:a16="http://schemas.microsoft.com/office/drawing/2014/main" id="{13182155-3646-4166-B2DD-3012E5563E76}"/>
              </a:ext>
            </a:extLst>
          </p:cNvPr>
          <p:cNvSpPr txBox="1"/>
          <p:nvPr/>
        </p:nvSpPr>
        <p:spPr>
          <a:xfrm>
            <a:off x="7890235" y="3582186"/>
            <a:ext cx="2696165" cy="369332"/>
          </a:xfrm>
          <a:prstGeom prst="rect">
            <a:avLst/>
          </a:prstGeom>
          <a:noFill/>
        </p:spPr>
        <p:txBody>
          <a:bodyPr wrap="square" rtlCol="0">
            <a:spAutoFit/>
          </a:bodyPr>
          <a:lstStyle/>
          <a:p>
            <a:pPr algn="ctr"/>
            <a:r>
              <a:rPr lang="en-US" dirty="0"/>
              <a:t>The Internet</a:t>
            </a:r>
          </a:p>
        </p:txBody>
      </p:sp>
    </p:spTree>
    <p:extLst>
      <p:ext uri="{BB962C8B-B14F-4D97-AF65-F5344CB8AC3E}">
        <p14:creationId xmlns:p14="http://schemas.microsoft.com/office/powerpoint/2010/main" val="391479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5BE10213-9359-4858-B280-9D9EC35B5A2C}"/>
              </a:ext>
            </a:extLst>
          </p:cNvPr>
          <p:cNvCxnSpPr>
            <a:cxnSpLocks/>
          </p:cNvCxnSpPr>
          <p:nvPr/>
        </p:nvCxnSpPr>
        <p:spPr>
          <a:xfrm flipH="1" flipV="1">
            <a:off x="9859819" y="2987964"/>
            <a:ext cx="32326" cy="2298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4973998" cy="4351338"/>
          </a:xfrm>
        </p:spPr>
        <p:txBody>
          <a:bodyPr>
            <a:normAutofit/>
          </a:bodyPr>
          <a:lstStyle/>
          <a:p>
            <a:pPr eaLnBrk="1" hangingPunct="1">
              <a:lnSpc>
                <a:spcPct val="90000"/>
              </a:lnSpc>
              <a:spcAft>
                <a:spcPct val="20000"/>
              </a:spcAft>
            </a:pPr>
            <a:r>
              <a:rPr lang="en-US" dirty="0">
                <a:solidFill>
                  <a:schemeClr val="bg1"/>
                </a:solidFill>
                <a:ea typeface="ＭＳ Ｐゴシック" charset="-128"/>
              </a:rPr>
              <a:t>The part of the Internet known as the </a:t>
            </a:r>
            <a:r>
              <a:rPr lang="en-US" b="1" dirty="0">
                <a:solidFill>
                  <a:schemeClr val="bg1"/>
                </a:solidFill>
                <a:ea typeface="ＭＳ Ｐゴシック" charset="-128"/>
              </a:rPr>
              <a:t>World Wide Web </a:t>
            </a:r>
            <a:r>
              <a:rPr lang="en-US" dirty="0">
                <a:solidFill>
                  <a:schemeClr val="bg1"/>
                </a:solidFill>
                <a:ea typeface="ＭＳ Ｐゴシック" charset="-128"/>
              </a:rPr>
              <a:t>(or the </a:t>
            </a:r>
            <a:r>
              <a:rPr lang="en-US" b="1" dirty="0">
                <a:solidFill>
                  <a:schemeClr val="bg1"/>
                </a:solidFill>
                <a:ea typeface="ＭＳ Ｐゴシック" charset="-128"/>
              </a:rPr>
              <a:t>Web</a:t>
            </a:r>
            <a:r>
              <a:rPr lang="en-US" dirty="0">
                <a:solidFill>
                  <a:schemeClr val="bg1"/>
                </a:solidFill>
                <a:ea typeface="ＭＳ Ｐゴシック" charset="-128"/>
              </a:rPr>
              <a:t>) is a collection of files that reside on computers called </a:t>
            </a:r>
            <a:r>
              <a:rPr lang="en-US" b="1" dirty="0">
                <a:solidFill>
                  <a:schemeClr val="bg1"/>
                </a:solidFill>
                <a:ea typeface="ＭＳ Ｐゴシック" charset="-128"/>
              </a:rPr>
              <a:t>Web servers</a:t>
            </a:r>
            <a:r>
              <a:rPr lang="en-US" dirty="0">
                <a:solidFill>
                  <a:schemeClr val="bg1"/>
                </a:solidFill>
                <a:ea typeface="ＭＳ Ｐゴシック" charset="-128"/>
              </a:rPr>
              <a:t>, that are connected to the Internet.</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7</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6" name="Picture 5" descr="A picture containing silhouette&#10;&#10;Description automatically generated">
            <a:extLst>
              <a:ext uri="{FF2B5EF4-FFF2-40B4-BE49-F238E27FC236}">
                <a16:creationId xmlns:a16="http://schemas.microsoft.com/office/drawing/2014/main" id="{DFC12C55-A034-459F-BED8-613E5A5CE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90" y="2382181"/>
            <a:ext cx="4133096" cy="2389637"/>
          </a:xfrm>
          <a:prstGeom prst="rect">
            <a:avLst/>
          </a:prstGeom>
        </p:spPr>
      </p:pic>
      <p:sp>
        <p:nvSpPr>
          <p:cNvPr id="7" name="TextBox 6">
            <a:extLst>
              <a:ext uri="{FF2B5EF4-FFF2-40B4-BE49-F238E27FC236}">
                <a16:creationId xmlns:a16="http://schemas.microsoft.com/office/drawing/2014/main" id="{47E40BA0-118D-43A7-99D2-049ADE8644C1}"/>
              </a:ext>
            </a:extLst>
          </p:cNvPr>
          <p:cNvSpPr txBox="1"/>
          <p:nvPr/>
        </p:nvSpPr>
        <p:spPr>
          <a:xfrm>
            <a:off x="7585435" y="3332805"/>
            <a:ext cx="2696165" cy="369332"/>
          </a:xfrm>
          <a:prstGeom prst="rect">
            <a:avLst/>
          </a:prstGeom>
          <a:noFill/>
        </p:spPr>
        <p:txBody>
          <a:bodyPr wrap="square" rtlCol="0">
            <a:spAutoFit/>
          </a:bodyPr>
          <a:lstStyle/>
          <a:p>
            <a:pPr algn="ctr"/>
            <a:r>
              <a:rPr lang="en-US" dirty="0"/>
              <a:t>The World Wide Web</a:t>
            </a:r>
          </a:p>
        </p:txBody>
      </p:sp>
      <p:cxnSp>
        <p:nvCxnSpPr>
          <p:cNvPr id="19" name="Straight Connector 18">
            <a:extLst>
              <a:ext uri="{FF2B5EF4-FFF2-40B4-BE49-F238E27FC236}">
                <a16:creationId xmlns:a16="http://schemas.microsoft.com/office/drawing/2014/main" id="{809E3229-83DD-4802-9032-463F26DABD09}"/>
              </a:ext>
            </a:extLst>
          </p:cNvPr>
          <p:cNvCxnSpPr/>
          <p:nvPr/>
        </p:nvCxnSpPr>
        <p:spPr>
          <a:xfrm flipH="1">
            <a:off x="9707418" y="2152073"/>
            <a:ext cx="369455" cy="6834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4A9AEC-4617-4058-9E9A-7E193DFA8D97}"/>
              </a:ext>
            </a:extLst>
          </p:cNvPr>
          <p:cNvCxnSpPr>
            <a:cxnSpLocks/>
          </p:cNvCxnSpPr>
          <p:nvPr/>
        </p:nvCxnSpPr>
        <p:spPr>
          <a:xfrm flipH="1" flipV="1">
            <a:off x="10598439" y="3235634"/>
            <a:ext cx="605577" cy="395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0D3B49-605A-47AC-8906-9772FD15BD55}"/>
              </a:ext>
            </a:extLst>
          </p:cNvPr>
          <p:cNvCxnSpPr>
            <a:cxnSpLocks/>
          </p:cNvCxnSpPr>
          <p:nvPr/>
        </p:nvCxnSpPr>
        <p:spPr>
          <a:xfrm flipH="1" flipV="1">
            <a:off x="10254437" y="3995082"/>
            <a:ext cx="972498" cy="700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A4C223-103D-40AE-8462-BEA0C3271A30}"/>
              </a:ext>
            </a:extLst>
          </p:cNvPr>
          <p:cNvCxnSpPr>
            <a:cxnSpLocks/>
          </p:cNvCxnSpPr>
          <p:nvPr/>
        </p:nvCxnSpPr>
        <p:spPr>
          <a:xfrm flipV="1">
            <a:off x="8340532" y="4239491"/>
            <a:ext cx="350655" cy="11233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66A39C-ED7F-493D-AED4-348CE14E5E70}"/>
              </a:ext>
            </a:extLst>
          </p:cNvPr>
          <p:cNvCxnSpPr>
            <a:cxnSpLocks/>
          </p:cNvCxnSpPr>
          <p:nvPr/>
        </p:nvCxnSpPr>
        <p:spPr>
          <a:xfrm>
            <a:off x="8610600" y="1986069"/>
            <a:ext cx="203238" cy="849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E86336-752A-432E-B908-A81D5FED3D34}"/>
              </a:ext>
            </a:extLst>
          </p:cNvPr>
          <p:cNvCxnSpPr>
            <a:cxnSpLocks/>
          </p:cNvCxnSpPr>
          <p:nvPr/>
        </p:nvCxnSpPr>
        <p:spPr>
          <a:xfrm>
            <a:off x="6959734" y="2115792"/>
            <a:ext cx="1057168" cy="7821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47DB3B-64DF-427C-896D-D697F6C17E4D}"/>
              </a:ext>
            </a:extLst>
          </p:cNvPr>
          <p:cNvCxnSpPr>
            <a:cxnSpLocks/>
            <a:endCxn id="7" idx="1"/>
          </p:cNvCxnSpPr>
          <p:nvPr/>
        </p:nvCxnSpPr>
        <p:spPr>
          <a:xfrm>
            <a:off x="6244139" y="3350282"/>
            <a:ext cx="1341296" cy="1671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0D64B8F-65B7-4E29-9F18-C84FCBD77C44}"/>
              </a:ext>
            </a:extLst>
          </p:cNvPr>
          <p:cNvCxnSpPr>
            <a:cxnSpLocks/>
          </p:cNvCxnSpPr>
          <p:nvPr/>
        </p:nvCxnSpPr>
        <p:spPr>
          <a:xfrm flipH="1">
            <a:off x="6561266" y="4085026"/>
            <a:ext cx="1133443" cy="7411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3AE08C4A-D990-4395-A6DF-8DAC8AF57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339" y="2964941"/>
            <a:ext cx="655321" cy="92811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E254F98-E938-46AE-8CE7-CD6D110FA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074" y="1572376"/>
            <a:ext cx="655321" cy="92811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52934C99-2B53-4F59-B2A1-CD07F7F3D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196" y="1361566"/>
            <a:ext cx="655321" cy="92811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C54A115-A5FD-42E4-96D2-4AC8C010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493" y="1399696"/>
            <a:ext cx="655321" cy="92811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39EE6E17-FAB2-49B6-A809-3C1BB91FE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745" y="2684182"/>
            <a:ext cx="655321" cy="92811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3E2A9F8-CE9C-42EC-A3C4-5AA7B8C80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70" y="4635966"/>
            <a:ext cx="655321" cy="92811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BBD9910E-FA57-4A4B-BA7E-5D94C380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866" y="5100025"/>
            <a:ext cx="655321" cy="92811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2BF9F70-0F09-4546-B2CC-4137355BC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279" y="5100025"/>
            <a:ext cx="655321" cy="9281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CF21843-3A57-4730-BA1F-87F809C9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602" y="4434738"/>
            <a:ext cx="655321" cy="928118"/>
          </a:xfrm>
          <a:prstGeom prst="rect">
            <a:avLst/>
          </a:prstGeom>
        </p:spPr>
      </p:pic>
    </p:spTree>
    <p:extLst>
      <p:ext uri="{BB962C8B-B14F-4D97-AF65-F5344CB8AC3E}">
        <p14:creationId xmlns:p14="http://schemas.microsoft.com/office/powerpoint/2010/main" val="69841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5BE10213-9359-4858-B280-9D9EC35B5A2C}"/>
              </a:ext>
            </a:extLst>
          </p:cNvPr>
          <p:cNvCxnSpPr>
            <a:cxnSpLocks/>
          </p:cNvCxnSpPr>
          <p:nvPr/>
        </p:nvCxnSpPr>
        <p:spPr>
          <a:xfrm flipH="1" flipV="1">
            <a:off x="9859819" y="2987964"/>
            <a:ext cx="32326" cy="2298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1" y="1825625"/>
            <a:ext cx="4973998" cy="1876512"/>
          </a:xfrm>
        </p:spPr>
        <p:txBody>
          <a:bodyPr>
            <a:normAutofit/>
          </a:bodyPr>
          <a:lstStyle/>
          <a:p>
            <a:pPr>
              <a:lnSpc>
                <a:spcPct val="90000"/>
              </a:lnSpc>
              <a:spcAft>
                <a:spcPct val="20000"/>
              </a:spcAft>
            </a:pPr>
            <a:r>
              <a:rPr lang="en-US" dirty="0">
                <a:solidFill>
                  <a:schemeClr val="bg1"/>
                </a:solidFill>
                <a:ea typeface="ＭＳ Ｐゴシック" charset="-128"/>
              </a:rPr>
              <a:t>When you use your Internet connection to become part of the Web, your computer becomes a </a:t>
            </a:r>
            <a:r>
              <a:rPr lang="en-US" b="1" dirty="0">
                <a:solidFill>
                  <a:schemeClr val="bg1"/>
                </a:solidFill>
                <a:ea typeface="ＭＳ Ｐゴシック" charset="-128"/>
              </a:rPr>
              <a:t>Web client</a:t>
            </a:r>
            <a:r>
              <a:rPr lang="en-US" dirty="0">
                <a:solidFill>
                  <a:schemeClr val="bg1"/>
                </a:solidFill>
                <a:ea typeface="ＭＳ Ｐゴシック" charset="-128"/>
              </a:rPr>
              <a:t>.</a:t>
            </a: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8</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6" name="Picture 5" descr="A picture containing silhouette&#10;&#10;Description automatically generated">
            <a:extLst>
              <a:ext uri="{FF2B5EF4-FFF2-40B4-BE49-F238E27FC236}">
                <a16:creationId xmlns:a16="http://schemas.microsoft.com/office/drawing/2014/main" id="{DFC12C55-A034-459F-BED8-613E5A5CE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90" y="2382181"/>
            <a:ext cx="4133096" cy="2389637"/>
          </a:xfrm>
          <a:prstGeom prst="rect">
            <a:avLst/>
          </a:prstGeom>
        </p:spPr>
      </p:pic>
      <p:sp>
        <p:nvSpPr>
          <p:cNvPr id="7" name="TextBox 6">
            <a:extLst>
              <a:ext uri="{FF2B5EF4-FFF2-40B4-BE49-F238E27FC236}">
                <a16:creationId xmlns:a16="http://schemas.microsoft.com/office/drawing/2014/main" id="{47E40BA0-118D-43A7-99D2-049ADE8644C1}"/>
              </a:ext>
            </a:extLst>
          </p:cNvPr>
          <p:cNvSpPr txBox="1"/>
          <p:nvPr/>
        </p:nvSpPr>
        <p:spPr>
          <a:xfrm>
            <a:off x="7585435" y="3332805"/>
            <a:ext cx="2696165" cy="369332"/>
          </a:xfrm>
          <a:prstGeom prst="rect">
            <a:avLst/>
          </a:prstGeom>
          <a:noFill/>
        </p:spPr>
        <p:txBody>
          <a:bodyPr wrap="square" rtlCol="0">
            <a:spAutoFit/>
          </a:bodyPr>
          <a:lstStyle/>
          <a:p>
            <a:pPr algn="ctr"/>
            <a:r>
              <a:rPr lang="en-US" dirty="0"/>
              <a:t>The World Wide Web</a:t>
            </a:r>
          </a:p>
        </p:txBody>
      </p:sp>
      <p:cxnSp>
        <p:nvCxnSpPr>
          <p:cNvPr id="19" name="Straight Connector 18">
            <a:extLst>
              <a:ext uri="{FF2B5EF4-FFF2-40B4-BE49-F238E27FC236}">
                <a16:creationId xmlns:a16="http://schemas.microsoft.com/office/drawing/2014/main" id="{809E3229-83DD-4802-9032-463F26DABD09}"/>
              </a:ext>
            </a:extLst>
          </p:cNvPr>
          <p:cNvCxnSpPr/>
          <p:nvPr/>
        </p:nvCxnSpPr>
        <p:spPr>
          <a:xfrm flipH="1">
            <a:off x="9707418" y="2152073"/>
            <a:ext cx="369455" cy="6834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4A9AEC-4617-4058-9E9A-7E193DFA8D97}"/>
              </a:ext>
            </a:extLst>
          </p:cNvPr>
          <p:cNvCxnSpPr>
            <a:cxnSpLocks/>
          </p:cNvCxnSpPr>
          <p:nvPr/>
        </p:nvCxnSpPr>
        <p:spPr>
          <a:xfrm flipH="1" flipV="1">
            <a:off x="10598439" y="3235634"/>
            <a:ext cx="605577" cy="395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0D3B49-605A-47AC-8906-9772FD15BD55}"/>
              </a:ext>
            </a:extLst>
          </p:cNvPr>
          <p:cNvCxnSpPr>
            <a:cxnSpLocks/>
          </p:cNvCxnSpPr>
          <p:nvPr/>
        </p:nvCxnSpPr>
        <p:spPr>
          <a:xfrm flipH="1" flipV="1">
            <a:off x="10254437" y="3995082"/>
            <a:ext cx="972498" cy="700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A4C223-103D-40AE-8462-BEA0C3271A30}"/>
              </a:ext>
            </a:extLst>
          </p:cNvPr>
          <p:cNvCxnSpPr>
            <a:cxnSpLocks/>
          </p:cNvCxnSpPr>
          <p:nvPr/>
        </p:nvCxnSpPr>
        <p:spPr>
          <a:xfrm flipV="1">
            <a:off x="8340532" y="4239491"/>
            <a:ext cx="350655" cy="11233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66A39C-ED7F-493D-AED4-348CE14E5E70}"/>
              </a:ext>
            </a:extLst>
          </p:cNvPr>
          <p:cNvCxnSpPr>
            <a:cxnSpLocks/>
          </p:cNvCxnSpPr>
          <p:nvPr/>
        </p:nvCxnSpPr>
        <p:spPr>
          <a:xfrm>
            <a:off x="8610600" y="1986069"/>
            <a:ext cx="203238" cy="849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E86336-752A-432E-B908-A81D5FED3D34}"/>
              </a:ext>
            </a:extLst>
          </p:cNvPr>
          <p:cNvCxnSpPr>
            <a:cxnSpLocks/>
          </p:cNvCxnSpPr>
          <p:nvPr/>
        </p:nvCxnSpPr>
        <p:spPr>
          <a:xfrm>
            <a:off x="6959734" y="2115792"/>
            <a:ext cx="1057168" cy="7821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47DB3B-64DF-427C-896D-D697F6C17E4D}"/>
              </a:ext>
            </a:extLst>
          </p:cNvPr>
          <p:cNvCxnSpPr>
            <a:cxnSpLocks/>
            <a:endCxn id="7" idx="1"/>
          </p:cNvCxnSpPr>
          <p:nvPr/>
        </p:nvCxnSpPr>
        <p:spPr>
          <a:xfrm>
            <a:off x="6244139" y="3350282"/>
            <a:ext cx="1341296" cy="1671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0D64B8F-65B7-4E29-9F18-C84FCBD77C44}"/>
              </a:ext>
            </a:extLst>
          </p:cNvPr>
          <p:cNvCxnSpPr>
            <a:cxnSpLocks/>
          </p:cNvCxnSpPr>
          <p:nvPr/>
        </p:nvCxnSpPr>
        <p:spPr>
          <a:xfrm flipH="1">
            <a:off x="6561266" y="4085026"/>
            <a:ext cx="1133443" cy="7411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3AE08C4A-D990-4395-A6DF-8DAC8AF57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339" y="2964941"/>
            <a:ext cx="655321" cy="92811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E254F98-E938-46AE-8CE7-CD6D110FA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074" y="1572376"/>
            <a:ext cx="655321" cy="92811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52934C99-2B53-4F59-B2A1-CD07F7F3D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196" y="1361566"/>
            <a:ext cx="655321" cy="92811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C54A115-A5FD-42E4-96D2-4AC8C010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493" y="1399696"/>
            <a:ext cx="655321" cy="92811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39EE6E17-FAB2-49B6-A809-3C1BB91FE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745" y="2684182"/>
            <a:ext cx="655321" cy="92811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BBD9910E-FA57-4A4B-BA7E-5D94C380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866" y="5100025"/>
            <a:ext cx="655321" cy="92811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2BF9F70-0F09-4546-B2CC-4137355BC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279" y="5100025"/>
            <a:ext cx="655321" cy="9281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CF21843-3A57-4730-BA1F-87F809C9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602" y="4434738"/>
            <a:ext cx="655321" cy="928118"/>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52BC7AF2-24CA-4998-815F-A17ECCD83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49" y="4215652"/>
            <a:ext cx="2013970" cy="2017018"/>
          </a:xfrm>
          <a:prstGeom prst="rect">
            <a:avLst/>
          </a:prstGeom>
        </p:spPr>
      </p:pic>
    </p:spTree>
    <p:extLst>
      <p:ext uri="{BB962C8B-B14F-4D97-AF65-F5344CB8AC3E}">
        <p14:creationId xmlns:p14="http://schemas.microsoft.com/office/powerpoint/2010/main" val="386436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8E3-83EB-408B-B848-7AE4E295C496}"/>
              </a:ext>
            </a:extLst>
          </p:cNvPr>
          <p:cNvSpPr>
            <a:spLocks noGrp="1"/>
          </p:cNvSpPr>
          <p:nvPr>
            <p:ph type="title"/>
          </p:nvPr>
        </p:nvSpPr>
        <p:spPr>
          <a:xfrm>
            <a:off x="1828800" y="365125"/>
            <a:ext cx="9524999" cy="1325563"/>
          </a:xfrm>
        </p:spPr>
        <p:txBody>
          <a:bodyPr/>
          <a:lstStyle/>
          <a:p>
            <a:r>
              <a:rPr lang="en-US" dirty="0">
                <a:solidFill>
                  <a:schemeClr val="bg1"/>
                </a:solidFill>
              </a:rPr>
              <a:t>Understanding the Internet and the Web</a:t>
            </a:r>
          </a:p>
        </p:txBody>
      </p:sp>
      <p:sp>
        <p:nvSpPr>
          <p:cNvPr id="3" name="Content Placeholder 2">
            <a:extLst>
              <a:ext uri="{FF2B5EF4-FFF2-40B4-BE49-F238E27FC236}">
                <a16:creationId xmlns:a16="http://schemas.microsoft.com/office/drawing/2014/main" id="{EE73AFB2-9C66-4519-96ED-7AC6873FFC94}"/>
              </a:ext>
            </a:extLst>
          </p:cNvPr>
          <p:cNvSpPr>
            <a:spLocks noGrp="1"/>
          </p:cNvSpPr>
          <p:nvPr>
            <p:ph idx="1"/>
          </p:nvPr>
        </p:nvSpPr>
        <p:spPr>
          <a:xfrm>
            <a:off x="838200" y="1825625"/>
            <a:ext cx="4252274" cy="4351338"/>
          </a:xfrm>
        </p:spPr>
        <p:txBody>
          <a:bodyPr>
            <a:normAutofit/>
          </a:bodyPr>
          <a:lstStyle/>
          <a:p>
            <a:pPr>
              <a:lnSpc>
                <a:spcPct val="90000"/>
              </a:lnSpc>
              <a:spcAft>
                <a:spcPct val="20000"/>
              </a:spcAft>
            </a:pPr>
            <a:r>
              <a:rPr lang="en-US" dirty="0">
                <a:solidFill>
                  <a:schemeClr val="bg1"/>
                </a:solidFill>
                <a:ea typeface="ＭＳ Ｐゴシック" charset="-128"/>
              </a:rPr>
              <a:t>A </a:t>
            </a:r>
            <a:r>
              <a:rPr lang="en-US" b="1" dirty="0">
                <a:solidFill>
                  <a:schemeClr val="bg1"/>
                </a:solidFill>
                <a:ea typeface="ＭＳ Ｐゴシック" charset="-128"/>
              </a:rPr>
              <a:t>Web browser </a:t>
            </a:r>
            <a:r>
              <a:rPr lang="en-US" dirty="0">
                <a:solidFill>
                  <a:schemeClr val="bg1"/>
                </a:solidFill>
                <a:ea typeface="ＭＳ Ｐゴシック" charset="-128"/>
              </a:rPr>
              <a:t>is the software that allows your computer to connect to, locate, retrieve, and display Web content using the </a:t>
            </a:r>
            <a:r>
              <a:rPr lang="en-US" b="1" i="1" dirty="0">
                <a:solidFill>
                  <a:schemeClr val="bg1"/>
                </a:solidFill>
                <a:ea typeface="ＭＳ Ｐゴシック" charset="-128"/>
              </a:rPr>
              <a:t>http</a:t>
            </a:r>
            <a:r>
              <a:rPr lang="en-US" dirty="0">
                <a:solidFill>
                  <a:schemeClr val="bg1"/>
                </a:solidFill>
                <a:ea typeface="ＭＳ Ｐゴシック" charset="-128"/>
              </a:rPr>
              <a:t> protocol.</a:t>
            </a:r>
          </a:p>
          <a:p>
            <a:pPr lvl="1">
              <a:lnSpc>
                <a:spcPct val="90000"/>
              </a:lnSpc>
              <a:spcAft>
                <a:spcPct val="20000"/>
              </a:spcAft>
            </a:pPr>
            <a:r>
              <a:rPr lang="en-US" dirty="0">
                <a:solidFill>
                  <a:schemeClr val="bg1"/>
                </a:solidFill>
                <a:ea typeface="ＭＳ Ｐゴシック" charset="-128"/>
              </a:rPr>
              <a:t>It is the </a:t>
            </a:r>
            <a:r>
              <a:rPr lang="en-US" b="1" i="1" dirty="0">
                <a:solidFill>
                  <a:schemeClr val="bg1"/>
                </a:solidFill>
                <a:ea typeface="ＭＳ Ｐゴシック" charset="-128"/>
              </a:rPr>
              <a:t>http</a:t>
            </a:r>
            <a:r>
              <a:rPr lang="en-US" dirty="0">
                <a:solidFill>
                  <a:schemeClr val="bg1"/>
                </a:solidFill>
                <a:ea typeface="ＭＳ Ｐゴシック" charset="-128"/>
              </a:rPr>
              <a:t> protocol that makes the Web the “Web”</a:t>
            </a:r>
          </a:p>
          <a:p>
            <a:endParaRPr lang="en-US" dirty="0">
              <a:solidFill>
                <a:schemeClr val="bg1"/>
              </a:solidFill>
            </a:endParaRPr>
          </a:p>
        </p:txBody>
      </p:sp>
      <p:sp>
        <p:nvSpPr>
          <p:cNvPr id="4" name="Slide Number Placeholder 3">
            <a:extLst>
              <a:ext uri="{FF2B5EF4-FFF2-40B4-BE49-F238E27FC236}">
                <a16:creationId xmlns:a16="http://schemas.microsoft.com/office/drawing/2014/main" id="{25F568C8-C3E9-42DB-B3F0-5AF03DF13354}"/>
              </a:ext>
            </a:extLst>
          </p:cNvPr>
          <p:cNvSpPr>
            <a:spLocks noGrp="1"/>
          </p:cNvSpPr>
          <p:nvPr>
            <p:ph type="sldNum" sz="quarter" idx="12"/>
          </p:nvPr>
        </p:nvSpPr>
        <p:spPr/>
        <p:txBody>
          <a:bodyPr/>
          <a:lstStyle/>
          <a:p>
            <a:fld id="{D9A66AE9-F9B1-4752-BDE4-7CA220DD02D6}" type="slidenum">
              <a:rPr lang="en-US" smtClean="0"/>
              <a:pPr/>
              <a:t>9</a:t>
            </a:fld>
            <a:endParaRPr lang="en-US" dirty="0"/>
          </a:p>
        </p:txBody>
      </p:sp>
      <p:sp>
        <p:nvSpPr>
          <p:cNvPr id="5" name="Date Placeholder 3">
            <a:extLst>
              <a:ext uri="{FF2B5EF4-FFF2-40B4-BE49-F238E27FC236}">
                <a16:creationId xmlns:a16="http://schemas.microsoft.com/office/drawing/2014/main" id="{961A754B-57D5-4B31-806C-450AD6CD0727}"/>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defRPr>
            </a:lvl1pPr>
          </a:lstStyle>
          <a:p>
            <a:r>
              <a:rPr lang="en-US" dirty="0"/>
              <a:t>Bill Bennett              BBennett@msjc.edu</a:t>
            </a:r>
          </a:p>
        </p:txBody>
      </p:sp>
      <p:pic>
        <p:nvPicPr>
          <p:cNvPr id="2054" name="Picture 6">
            <a:extLst>
              <a:ext uri="{FF2B5EF4-FFF2-40B4-BE49-F238E27FC236}">
                <a16:creationId xmlns:a16="http://schemas.microsoft.com/office/drawing/2014/main" id="{A0DD3BC2-F1AD-4A56-A91B-2DAFA7462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421" y="1909419"/>
            <a:ext cx="6754358" cy="303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32200"/>
      </p:ext>
    </p:extLst>
  </p:cSld>
  <p:clrMapOvr>
    <a:masterClrMapping/>
  </p:clrMapOvr>
</p:sld>
</file>

<file path=ppt/theme/theme1.xml><?xml version="1.0" encoding="utf-8"?>
<a:theme xmlns:a="http://schemas.openxmlformats.org/drawingml/2006/main" name="CISWebGra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SWebGray" id="{95E0EEAD-A707-48E1-91F0-4171459C9AB3}" vid="{B229F911-6202-4AE1-8D9F-0D7702E8A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1343</TotalTime>
  <Words>3978</Words>
  <Application>Microsoft Office PowerPoint</Application>
  <PresentationFormat>Widescreen</PresentationFormat>
  <Paragraphs>423</Paragraphs>
  <Slides>54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CISWebGray</vt:lpstr>
      <vt:lpstr>Module 1</vt:lpstr>
      <vt:lpstr>Objectives</vt:lpstr>
      <vt:lpstr>Objectives</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Understanding the Internet and the Web</vt:lpstr>
      <vt:lpstr>Starting a Web Browser</vt:lpstr>
      <vt:lpstr>Features of Modern Web Browsers</vt:lpstr>
      <vt:lpstr>Navigating Webpages</vt:lpstr>
      <vt:lpstr>Navigating Webpages</vt:lpstr>
      <vt:lpstr>Navigating Webpages</vt:lpstr>
      <vt:lpstr>Navigating Webpages</vt:lpstr>
      <vt:lpstr>Navigating Webpages</vt:lpstr>
      <vt:lpstr>Navigating Webpages</vt:lpstr>
      <vt:lpstr>Navigating Webpages</vt:lpstr>
      <vt:lpstr>Navigating Webpages</vt:lpstr>
      <vt:lpstr>Navigating Webpages</vt:lpstr>
      <vt:lpstr>Using Bookmarks and Favorites</vt:lpstr>
      <vt:lpstr>Using Bookmarks and Favorites</vt:lpstr>
      <vt:lpstr>Using Bookmarks/Favorites Manager</vt:lpstr>
      <vt:lpstr>Using Bookmarks/Favorites Manager</vt:lpstr>
      <vt:lpstr>Using Browser History</vt:lpstr>
      <vt:lpstr>Managing Cookies</vt:lpstr>
      <vt:lpstr>Managing Cookies</vt:lpstr>
      <vt:lpstr>Managing Cookies</vt:lpstr>
      <vt:lpstr>Managing Cookies</vt:lpstr>
      <vt:lpstr>Using Private Web Browsing</vt:lpstr>
      <vt:lpstr>Using Private Web Browsing</vt:lpstr>
      <vt:lpstr>Getting Help with Your Web Browser</vt:lpstr>
      <vt:lpstr>Saving Web Page Content</vt:lpstr>
      <vt:lpstr>Saving Web Page Content</vt:lpstr>
      <vt:lpstr>Efficiently Searching a Web Page</vt:lpstr>
      <vt:lpstr>Printing a Web Page</vt:lpstr>
      <vt:lpstr>Managing Downloads</vt:lpstr>
      <vt:lpstr>Understanding Copyrighted Content</vt:lpstr>
      <vt:lpstr>Objectives</vt:lpstr>
      <vt:lpstr>More Web Browser Features</vt:lpstr>
      <vt:lpstr>Advanced Features</vt:lpstr>
      <vt:lpstr>Advanced Chrome Features</vt:lpstr>
      <vt:lpstr>Advanced Chrome Features</vt:lpstr>
      <vt:lpstr>Advanced Edge Features</vt:lpstr>
      <vt:lpstr>Advanced Edge Features</vt:lpstr>
      <vt:lpstr>Advanced Edge Features</vt:lpstr>
      <vt:lpstr>Advanced Edge Features</vt:lpstr>
      <vt:lpstr>Advanced Firefox Features</vt:lpstr>
      <vt:lpstr>Advanced Brave/Tor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Bennett</dc:creator>
  <cp:lastModifiedBy>Bill Bennett</cp:lastModifiedBy>
  <cp:revision>3</cp:revision>
  <dcterms:created xsi:type="dcterms:W3CDTF">2022-08-07T16:51:47Z</dcterms:created>
  <dcterms:modified xsi:type="dcterms:W3CDTF">2022-08-14T18:25:39Z</dcterms:modified>
</cp:coreProperties>
</file>